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each Resort" charset="1" panose="02000500000000000000"/>
      <p:regular r:id="rId15"/>
    </p:embeddedFont>
    <p:embeddedFont>
      <p:font typeface="Noot" charset="1" panose="00000000000000000000"/>
      <p:regular r:id="rId16"/>
    </p:embeddedFont>
    <p:embeddedFont>
      <p:font typeface="Bukhari Script" charset="1" panose="00000500000000000000"/>
      <p:regular r:id="rId17"/>
    </p:embeddedFont>
    <p:embeddedFont>
      <p:font typeface="Emblema One" charset="1" panose="020A08030707000D0704"/>
      <p:regular r:id="rId18"/>
    </p:embeddedFont>
    <p:embeddedFont>
      <p:font typeface="League Spartan" charset="1" panose="00000800000000000000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pl.wikipedia.org/wiki/Orange_(marka)#cite_note-1" TargetMode="External" Type="http://schemas.openxmlformats.org/officeDocument/2006/relationships/hyperlink"/><Relationship Id="rId11" Target="https://pl.wikipedia.org/wiki/Orange_Polska" TargetMode="External" Type="http://schemas.openxmlformats.org/officeDocument/2006/relationships/hyperlink"/><Relationship Id="rId12" Target="https://pl.wikipedia.org/wiki/Idea_(sie%C4%87_telefonii_kom%C3%B3rkowej)" TargetMode="External" Type="http://schemas.openxmlformats.org/officeDocument/2006/relationships/hyperlink"/><Relationship Id="rId13" Target="https://pl.wikipedia.org/wiki/Orange_(marka)#cite_note-dane-2" TargetMode="External" Type="http://schemas.openxmlformats.org/officeDocument/2006/relationships/hyperlink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https://pl.wikipedia.org/wiki/Marka_producenta" TargetMode="External" Type="http://schemas.openxmlformats.org/officeDocument/2006/relationships/hyperlink"/><Relationship Id="rId7" Target="https://pl.wikipedia.org/wiki/Us%C5%82uga_telekomunikacyjna" TargetMode="External" Type="http://schemas.openxmlformats.org/officeDocument/2006/relationships/hyperlink"/><Relationship Id="rId8" Target="https://pl.wikipedia.org/wiki/Francja" TargetMode="External" Type="http://schemas.openxmlformats.org/officeDocument/2006/relationships/hyperlink"/><Relationship Id="rId9" Target="https://pl.wikipedia.org/wiki/Orange_(przedsi%C4%99biorstwo)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D9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21195" y="2320695"/>
            <a:ext cx="5645610" cy="5645610"/>
          </a:xfrm>
          <a:custGeom>
            <a:avLst/>
            <a:gdLst/>
            <a:ahLst/>
            <a:cxnLst/>
            <a:rect r="r" b="b" t="t" l="l"/>
            <a:pathLst>
              <a:path h="5645610" w="5645610">
                <a:moveTo>
                  <a:pt x="0" y="0"/>
                </a:moveTo>
                <a:lnTo>
                  <a:pt x="5645610" y="0"/>
                </a:lnTo>
                <a:lnTo>
                  <a:pt x="5645610" y="5645610"/>
                </a:lnTo>
                <a:lnTo>
                  <a:pt x="0" y="5645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D9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5976" y="4817838"/>
            <a:ext cx="15696048" cy="7039375"/>
            <a:chOff x="0" y="0"/>
            <a:chExt cx="4135957" cy="1854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5957" cy="1854897"/>
            </a:xfrm>
            <a:custGeom>
              <a:avLst/>
              <a:gdLst/>
              <a:ahLst/>
              <a:cxnLst/>
              <a:rect r="r" b="b" t="t" l="l"/>
              <a:pathLst>
                <a:path h="1854897" w="4135957">
                  <a:moveTo>
                    <a:pt x="25155" y="0"/>
                  </a:moveTo>
                  <a:lnTo>
                    <a:pt x="4110802" y="0"/>
                  </a:lnTo>
                  <a:cubicBezTo>
                    <a:pt x="4117473" y="0"/>
                    <a:pt x="4123872" y="2650"/>
                    <a:pt x="4128589" y="7368"/>
                  </a:cubicBezTo>
                  <a:cubicBezTo>
                    <a:pt x="4133307" y="12085"/>
                    <a:pt x="4135957" y="18484"/>
                    <a:pt x="4135957" y="25155"/>
                  </a:cubicBezTo>
                  <a:lnTo>
                    <a:pt x="4135957" y="1829742"/>
                  </a:lnTo>
                  <a:cubicBezTo>
                    <a:pt x="4135957" y="1836413"/>
                    <a:pt x="4133307" y="1842812"/>
                    <a:pt x="4128589" y="1847529"/>
                  </a:cubicBezTo>
                  <a:cubicBezTo>
                    <a:pt x="4123872" y="1852247"/>
                    <a:pt x="4117473" y="1854897"/>
                    <a:pt x="4110802" y="1854897"/>
                  </a:cubicBezTo>
                  <a:lnTo>
                    <a:pt x="25155" y="1854897"/>
                  </a:lnTo>
                  <a:cubicBezTo>
                    <a:pt x="18484" y="1854897"/>
                    <a:pt x="12085" y="1852247"/>
                    <a:pt x="7368" y="1847529"/>
                  </a:cubicBezTo>
                  <a:cubicBezTo>
                    <a:pt x="2650" y="1842812"/>
                    <a:pt x="0" y="1836413"/>
                    <a:pt x="0" y="1829742"/>
                  </a:cubicBezTo>
                  <a:lnTo>
                    <a:pt x="0" y="25155"/>
                  </a:lnTo>
                  <a:cubicBezTo>
                    <a:pt x="0" y="18484"/>
                    <a:pt x="2650" y="12085"/>
                    <a:pt x="7368" y="7368"/>
                  </a:cubicBezTo>
                  <a:cubicBezTo>
                    <a:pt x="12085" y="2650"/>
                    <a:pt x="18484" y="0"/>
                    <a:pt x="25155" y="0"/>
                  </a:cubicBezTo>
                  <a:close/>
                </a:path>
              </a:pathLst>
            </a:custGeom>
            <a:solidFill>
              <a:srgbClr val="BD8D8D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35957" cy="1892997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275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5976" y="3185391"/>
            <a:ext cx="15696048" cy="938048"/>
            <a:chOff x="0" y="0"/>
            <a:chExt cx="4135957" cy="2471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35957" cy="247179"/>
            </a:xfrm>
            <a:custGeom>
              <a:avLst/>
              <a:gdLst/>
              <a:ahLst/>
              <a:cxnLst/>
              <a:rect r="r" b="b" t="t" l="l"/>
              <a:pathLst>
                <a:path h="247179" w="4135957">
                  <a:moveTo>
                    <a:pt x="25155" y="0"/>
                  </a:moveTo>
                  <a:lnTo>
                    <a:pt x="4110802" y="0"/>
                  </a:lnTo>
                  <a:cubicBezTo>
                    <a:pt x="4117473" y="0"/>
                    <a:pt x="4123872" y="2650"/>
                    <a:pt x="4128589" y="7368"/>
                  </a:cubicBezTo>
                  <a:cubicBezTo>
                    <a:pt x="4133307" y="12085"/>
                    <a:pt x="4135957" y="18484"/>
                    <a:pt x="4135957" y="25155"/>
                  </a:cubicBezTo>
                  <a:lnTo>
                    <a:pt x="4135957" y="222023"/>
                  </a:lnTo>
                  <a:cubicBezTo>
                    <a:pt x="4135957" y="228695"/>
                    <a:pt x="4133307" y="235093"/>
                    <a:pt x="4128589" y="239811"/>
                  </a:cubicBezTo>
                  <a:cubicBezTo>
                    <a:pt x="4123872" y="244528"/>
                    <a:pt x="4117473" y="247179"/>
                    <a:pt x="4110802" y="247179"/>
                  </a:cubicBezTo>
                  <a:lnTo>
                    <a:pt x="25155" y="247179"/>
                  </a:lnTo>
                  <a:cubicBezTo>
                    <a:pt x="18484" y="247179"/>
                    <a:pt x="12085" y="244528"/>
                    <a:pt x="7368" y="239811"/>
                  </a:cubicBezTo>
                  <a:cubicBezTo>
                    <a:pt x="2650" y="235093"/>
                    <a:pt x="0" y="228695"/>
                    <a:pt x="0" y="222023"/>
                  </a:cubicBezTo>
                  <a:lnTo>
                    <a:pt x="0" y="25155"/>
                  </a:lnTo>
                  <a:cubicBezTo>
                    <a:pt x="0" y="18484"/>
                    <a:pt x="2650" y="12085"/>
                    <a:pt x="7368" y="7368"/>
                  </a:cubicBezTo>
                  <a:cubicBezTo>
                    <a:pt x="12085" y="2650"/>
                    <a:pt x="18484" y="0"/>
                    <a:pt x="25155" y="0"/>
                  </a:cubicBezTo>
                  <a:close/>
                </a:path>
              </a:pathLst>
            </a:custGeom>
            <a:solidFill>
              <a:srgbClr val="BD8D8D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35957" cy="285279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275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7932" y="2758432"/>
            <a:ext cx="1791966" cy="1791966"/>
          </a:xfrm>
          <a:custGeom>
            <a:avLst/>
            <a:gdLst/>
            <a:ahLst/>
            <a:cxnLst/>
            <a:rect r="r" b="b" t="t" l="l"/>
            <a:pathLst>
              <a:path h="1791966" w="1791966">
                <a:moveTo>
                  <a:pt x="0" y="0"/>
                </a:moveTo>
                <a:lnTo>
                  <a:pt x="1791966" y="0"/>
                </a:lnTo>
                <a:lnTo>
                  <a:pt x="1791966" y="1791966"/>
                </a:lnTo>
                <a:lnTo>
                  <a:pt x="0" y="179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85457" y="3185391"/>
            <a:ext cx="2209211" cy="938048"/>
            <a:chOff x="0" y="0"/>
            <a:chExt cx="582134" cy="2471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F17070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82134" cy="294804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530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Strona Główna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23514" y="3185391"/>
            <a:ext cx="2209211" cy="938048"/>
            <a:chOff x="0" y="0"/>
            <a:chExt cx="582134" cy="2471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F17070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582134" cy="313854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4525"/>
                </a:lnSpc>
                <a:spcBef>
                  <a:spcPct val="0"/>
                </a:spcBef>
              </a:pPr>
              <a:r>
                <a:rPr lang="en-US" sz="3232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Menu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54486" y="3185391"/>
            <a:ext cx="2209211" cy="938048"/>
            <a:chOff x="0" y="0"/>
            <a:chExt cx="582134" cy="2471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F17070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582134" cy="323379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4919"/>
                </a:lnSpc>
                <a:spcBef>
                  <a:spcPct val="0"/>
                </a:spcBef>
              </a:pPr>
              <a:r>
                <a:rPr lang="en-US" sz="3513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Aktualnosci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703164" y="3185391"/>
            <a:ext cx="2209211" cy="938048"/>
            <a:chOff x="0" y="0"/>
            <a:chExt cx="582134" cy="2471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F17070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82134" cy="285279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2951"/>
                </a:lnSpc>
                <a:spcBef>
                  <a:spcPct val="0"/>
                </a:spcBef>
              </a:pPr>
              <a:r>
                <a:rPr lang="en-US" sz="2108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Ostatnie zamówienia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82594" y="3185391"/>
            <a:ext cx="2209211" cy="938048"/>
            <a:chOff x="0" y="0"/>
            <a:chExt cx="582134" cy="24717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F17070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582134" cy="294804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3935"/>
                </a:lnSpc>
                <a:spcBef>
                  <a:spcPct val="0"/>
                </a:spcBef>
              </a:pPr>
              <a:r>
                <a:rPr lang="en-US" sz="2811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Konto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493371" y="6594225"/>
            <a:ext cx="11301259" cy="5947288"/>
          </a:xfrm>
          <a:custGeom>
            <a:avLst/>
            <a:gdLst/>
            <a:ahLst/>
            <a:cxnLst/>
            <a:rect r="r" b="b" t="t" l="l"/>
            <a:pathLst>
              <a:path h="5947288" w="11301259">
                <a:moveTo>
                  <a:pt x="0" y="0"/>
                </a:moveTo>
                <a:lnTo>
                  <a:pt x="11301258" y="0"/>
                </a:lnTo>
                <a:lnTo>
                  <a:pt x="11301258" y="5947288"/>
                </a:lnTo>
                <a:lnTo>
                  <a:pt x="0" y="5947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766922" y="887517"/>
            <a:ext cx="12754156" cy="187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55"/>
              </a:lnSpc>
              <a:spcBef>
                <a:spcPct val="0"/>
              </a:spcBef>
            </a:pPr>
            <a:r>
              <a:rPr lang="en-US" sz="14055">
                <a:solidFill>
                  <a:srgbClr val="8B3A3A"/>
                </a:solidFill>
                <a:latin typeface="Noot"/>
                <a:ea typeface="Noot"/>
                <a:cs typeface="Noot"/>
                <a:sym typeface="Noot"/>
              </a:rPr>
              <a:t>P.DIDDY PIZZA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3980498" y="6742961"/>
            <a:ext cx="2863552" cy="2216590"/>
          </a:xfrm>
          <a:custGeom>
            <a:avLst/>
            <a:gdLst/>
            <a:ahLst/>
            <a:cxnLst/>
            <a:rect r="r" b="b" t="t" l="l"/>
            <a:pathLst>
              <a:path h="2216590" w="2863552">
                <a:moveTo>
                  <a:pt x="0" y="0"/>
                </a:moveTo>
                <a:lnTo>
                  <a:pt x="2863552" y="0"/>
                </a:lnTo>
                <a:lnTo>
                  <a:pt x="2863552" y="2216591"/>
                </a:lnTo>
                <a:lnTo>
                  <a:pt x="0" y="2216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980498" y="7237319"/>
            <a:ext cx="2863552" cy="42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4B3F32"/>
                </a:solidFill>
                <a:latin typeface="Beach Resort"/>
                <a:ea typeface="Beach Resort"/>
                <a:cs typeface="Beach Resort"/>
                <a:sym typeface="Beach Resort"/>
              </a:rPr>
              <a:t>I can swallow pizza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80498" y="7614861"/>
            <a:ext cx="2863552" cy="42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4B3F32"/>
                </a:solidFill>
                <a:latin typeface="Beach Resort"/>
                <a:ea typeface="Beach Resort"/>
                <a:cs typeface="Beach Resort"/>
                <a:sym typeface="Beach Resort"/>
              </a:rPr>
              <a:t>It’s me MandM’s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198" y="5586737"/>
            <a:ext cx="16141870" cy="61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8"/>
              </a:lnSpc>
              <a:spcBef>
                <a:spcPct val="0"/>
              </a:spcBef>
            </a:pPr>
            <a:r>
              <a:rPr lang="en-US" sz="4638">
                <a:solidFill>
                  <a:srgbClr val="8B3A3A"/>
                </a:solidFill>
                <a:latin typeface="Noot"/>
                <a:ea typeface="Noot"/>
                <a:cs typeface="Noot"/>
                <a:sym typeface="Noot"/>
              </a:rPr>
              <a:t>JESZ ILE CHCESZ (OLEJEK DLA POSLIZGU GRATIS)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2F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7932" y="4978814"/>
            <a:ext cx="15696048" cy="5245952"/>
            <a:chOff x="0" y="0"/>
            <a:chExt cx="4135957" cy="13823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5957" cy="1382324"/>
            </a:xfrm>
            <a:custGeom>
              <a:avLst/>
              <a:gdLst/>
              <a:ahLst/>
              <a:cxnLst/>
              <a:rect r="r" b="b" t="t" l="l"/>
              <a:pathLst>
                <a:path h="1382324" w="4135957">
                  <a:moveTo>
                    <a:pt x="25155" y="0"/>
                  </a:moveTo>
                  <a:lnTo>
                    <a:pt x="4110802" y="0"/>
                  </a:lnTo>
                  <a:cubicBezTo>
                    <a:pt x="4117473" y="0"/>
                    <a:pt x="4123872" y="2650"/>
                    <a:pt x="4128589" y="7368"/>
                  </a:cubicBezTo>
                  <a:cubicBezTo>
                    <a:pt x="4133307" y="12085"/>
                    <a:pt x="4135957" y="18484"/>
                    <a:pt x="4135957" y="25155"/>
                  </a:cubicBezTo>
                  <a:lnTo>
                    <a:pt x="4135957" y="1357169"/>
                  </a:lnTo>
                  <a:cubicBezTo>
                    <a:pt x="4135957" y="1363841"/>
                    <a:pt x="4133307" y="1370239"/>
                    <a:pt x="4128589" y="1374957"/>
                  </a:cubicBezTo>
                  <a:cubicBezTo>
                    <a:pt x="4123872" y="1379674"/>
                    <a:pt x="4117473" y="1382324"/>
                    <a:pt x="4110802" y="1382324"/>
                  </a:cubicBezTo>
                  <a:lnTo>
                    <a:pt x="25155" y="1382324"/>
                  </a:lnTo>
                  <a:cubicBezTo>
                    <a:pt x="18484" y="1382324"/>
                    <a:pt x="12085" y="1379674"/>
                    <a:pt x="7368" y="1374957"/>
                  </a:cubicBezTo>
                  <a:cubicBezTo>
                    <a:pt x="2650" y="1370239"/>
                    <a:pt x="0" y="1363841"/>
                    <a:pt x="0" y="1357169"/>
                  </a:cubicBezTo>
                  <a:lnTo>
                    <a:pt x="0" y="25155"/>
                  </a:lnTo>
                  <a:cubicBezTo>
                    <a:pt x="0" y="18484"/>
                    <a:pt x="2650" y="12085"/>
                    <a:pt x="7368" y="7368"/>
                  </a:cubicBezTo>
                  <a:cubicBezTo>
                    <a:pt x="12085" y="2650"/>
                    <a:pt x="18484" y="0"/>
                    <a:pt x="25155" y="0"/>
                  </a:cubicBezTo>
                  <a:close/>
                </a:path>
              </a:pathLst>
            </a:custGeom>
            <a:solidFill>
              <a:srgbClr val="8B3A3A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35957" cy="1420424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275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5976" y="3185391"/>
            <a:ext cx="15696048" cy="938048"/>
            <a:chOff x="0" y="0"/>
            <a:chExt cx="4135957" cy="2471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35957" cy="247179"/>
            </a:xfrm>
            <a:custGeom>
              <a:avLst/>
              <a:gdLst/>
              <a:ahLst/>
              <a:cxnLst/>
              <a:rect r="r" b="b" t="t" l="l"/>
              <a:pathLst>
                <a:path h="247179" w="4135957">
                  <a:moveTo>
                    <a:pt x="25155" y="0"/>
                  </a:moveTo>
                  <a:lnTo>
                    <a:pt x="4110802" y="0"/>
                  </a:lnTo>
                  <a:cubicBezTo>
                    <a:pt x="4117473" y="0"/>
                    <a:pt x="4123872" y="2650"/>
                    <a:pt x="4128589" y="7368"/>
                  </a:cubicBezTo>
                  <a:cubicBezTo>
                    <a:pt x="4133307" y="12085"/>
                    <a:pt x="4135957" y="18484"/>
                    <a:pt x="4135957" y="25155"/>
                  </a:cubicBezTo>
                  <a:lnTo>
                    <a:pt x="4135957" y="222023"/>
                  </a:lnTo>
                  <a:cubicBezTo>
                    <a:pt x="4135957" y="228695"/>
                    <a:pt x="4133307" y="235093"/>
                    <a:pt x="4128589" y="239811"/>
                  </a:cubicBezTo>
                  <a:cubicBezTo>
                    <a:pt x="4123872" y="244528"/>
                    <a:pt x="4117473" y="247179"/>
                    <a:pt x="4110802" y="247179"/>
                  </a:cubicBezTo>
                  <a:lnTo>
                    <a:pt x="25155" y="247179"/>
                  </a:lnTo>
                  <a:cubicBezTo>
                    <a:pt x="18484" y="247179"/>
                    <a:pt x="12085" y="244528"/>
                    <a:pt x="7368" y="239811"/>
                  </a:cubicBezTo>
                  <a:cubicBezTo>
                    <a:pt x="2650" y="235093"/>
                    <a:pt x="0" y="228695"/>
                    <a:pt x="0" y="222023"/>
                  </a:cubicBezTo>
                  <a:lnTo>
                    <a:pt x="0" y="25155"/>
                  </a:lnTo>
                  <a:cubicBezTo>
                    <a:pt x="0" y="18484"/>
                    <a:pt x="2650" y="12085"/>
                    <a:pt x="7368" y="7368"/>
                  </a:cubicBezTo>
                  <a:cubicBezTo>
                    <a:pt x="12085" y="2650"/>
                    <a:pt x="18484" y="0"/>
                    <a:pt x="25155" y="0"/>
                  </a:cubicBezTo>
                  <a:close/>
                </a:path>
              </a:pathLst>
            </a:custGeom>
            <a:solidFill>
              <a:srgbClr val="F17070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35957" cy="285279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275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7932" y="2758432"/>
            <a:ext cx="1791966" cy="1791966"/>
          </a:xfrm>
          <a:custGeom>
            <a:avLst/>
            <a:gdLst/>
            <a:ahLst/>
            <a:cxnLst/>
            <a:rect r="r" b="b" t="t" l="l"/>
            <a:pathLst>
              <a:path h="1791966" w="1791966">
                <a:moveTo>
                  <a:pt x="0" y="0"/>
                </a:moveTo>
                <a:lnTo>
                  <a:pt x="1791966" y="0"/>
                </a:lnTo>
                <a:lnTo>
                  <a:pt x="1791966" y="1791966"/>
                </a:lnTo>
                <a:lnTo>
                  <a:pt x="0" y="179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85457" y="3185391"/>
            <a:ext cx="2209211" cy="938048"/>
            <a:chOff x="0" y="0"/>
            <a:chExt cx="582134" cy="2471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8B3A3A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82134" cy="294804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530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Strona Główna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23514" y="3185391"/>
            <a:ext cx="2209211" cy="938048"/>
            <a:chOff x="0" y="0"/>
            <a:chExt cx="582134" cy="2471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8B3A3A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582134" cy="313854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4525"/>
                </a:lnSpc>
                <a:spcBef>
                  <a:spcPct val="0"/>
                </a:spcBef>
              </a:pPr>
              <a:r>
                <a:rPr lang="en-US" sz="3232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Menu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54486" y="3185391"/>
            <a:ext cx="2209211" cy="938048"/>
            <a:chOff x="0" y="0"/>
            <a:chExt cx="582134" cy="2471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8B3A3A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582134" cy="323379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4919"/>
                </a:lnSpc>
                <a:spcBef>
                  <a:spcPct val="0"/>
                </a:spcBef>
              </a:pPr>
              <a:r>
                <a:rPr lang="en-US" sz="3513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Aktualnosci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703164" y="3185391"/>
            <a:ext cx="2209211" cy="938048"/>
            <a:chOff x="0" y="0"/>
            <a:chExt cx="582134" cy="2471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8B3A3A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82134" cy="285279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2951"/>
                </a:lnSpc>
                <a:spcBef>
                  <a:spcPct val="0"/>
                </a:spcBef>
              </a:pPr>
              <a:r>
                <a:rPr lang="en-US" sz="2108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Ostatnie zamówienia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82594" y="3185391"/>
            <a:ext cx="2209211" cy="938048"/>
            <a:chOff x="0" y="0"/>
            <a:chExt cx="582134" cy="24717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8B3A3A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582134" cy="294804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3935"/>
                </a:lnSpc>
                <a:spcBef>
                  <a:spcPct val="0"/>
                </a:spcBef>
              </a:pPr>
              <a:r>
                <a:rPr lang="en-US" sz="2811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Konto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085457" y="6373107"/>
            <a:ext cx="11301259" cy="5933161"/>
          </a:xfrm>
          <a:custGeom>
            <a:avLst/>
            <a:gdLst/>
            <a:ahLst/>
            <a:cxnLst/>
            <a:rect r="r" b="b" t="t" l="l"/>
            <a:pathLst>
              <a:path h="5933161" w="11301259">
                <a:moveTo>
                  <a:pt x="0" y="0"/>
                </a:moveTo>
                <a:lnTo>
                  <a:pt x="11301259" y="0"/>
                </a:lnTo>
                <a:lnTo>
                  <a:pt x="11301259" y="5933161"/>
                </a:lnTo>
                <a:lnTo>
                  <a:pt x="0" y="593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980498" y="6742961"/>
            <a:ext cx="2863552" cy="2216590"/>
          </a:xfrm>
          <a:custGeom>
            <a:avLst/>
            <a:gdLst/>
            <a:ahLst/>
            <a:cxnLst/>
            <a:rect r="r" b="b" t="t" l="l"/>
            <a:pathLst>
              <a:path h="2216590" w="2863552">
                <a:moveTo>
                  <a:pt x="0" y="0"/>
                </a:moveTo>
                <a:lnTo>
                  <a:pt x="2863552" y="0"/>
                </a:lnTo>
                <a:lnTo>
                  <a:pt x="2863552" y="2216591"/>
                </a:lnTo>
                <a:lnTo>
                  <a:pt x="0" y="2216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766922" y="887517"/>
            <a:ext cx="12754156" cy="187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55"/>
              </a:lnSpc>
              <a:spcBef>
                <a:spcPct val="0"/>
              </a:spcBef>
            </a:pPr>
            <a:r>
              <a:rPr lang="en-US" sz="14055">
                <a:solidFill>
                  <a:srgbClr val="F17070"/>
                </a:solidFill>
                <a:latin typeface="Noot"/>
                <a:ea typeface="Noot"/>
                <a:cs typeface="Noot"/>
                <a:sym typeface="Noot"/>
              </a:rPr>
              <a:t>P.DIDDY PIZZA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7932" y="5452781"/>
            <a:ext cx="16141870" cy="75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2"/>
              </a:lnSpc>
              <a:spcBef>
                <a:spcPct val="0"/>
              </a:spcBef>
            </a:pPr>
            <a:r>
              <a:rPr lang="en-US" sz="5622">
                <a:solidFill>
                  <a:srgbClr val="C8C6C3"/>
                </a:solidFill>
                <a:latin typeface="Noot"/>
                <a:ea typeface="Noot"/>
                <a:cs typeface="Noot"/>
                <a:sym typeface="Noot"/>
              </a:rPr>
              <a:t>P.DIDDY PROMOCJE - ZESTAW DZIECIECY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80498" y="7426090"/>
            <a:ext cx="2863552" cy="42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4B3F32"/>
                </a:solidFill>
                <a:latin typeface="Beach Resort"/>
                <a:ea typeface="Beach Resort"/>
                <a:cs typeface="Beach Resort"/>
                <a:sym typeface="Beach Resort"/>
              </a:rPr>
              <a:t>wszystko dla dzieci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065" y="5388706"/>
            <a:ext cx="15696048" cy="5245952"/>
            <a:chOff x="0" y="0"/>
            <a:chExt cx="4135957" cy="13823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5957" cy="1382324"/>
            </a:xfrm>
            <a:custGeom>
              <a:avLst/>
              <a:gdLst/>
              <a:ahLst/>
              <a:cxnLst/>
              <a:rect r="r" b="b" t="t" l="l"/>
              <a:pathLst>
                <a:path h="1382324" w="4135957">
                  <a:moveTo>
                    <a:pt x="25155" y="0"/>
                  </a:moveTo>
                  <a:lnTo>
                    <a:pt x="4110802" y="0"/>
                  </a:lnTo>
                  <a:cubicBezTo>
                    <a:pt x="4117473" y="0"/>
                    <a:pt x="4123872" y="2650"/>
                    <a:pt x="4128589" y="7368"/>
                  </a:cubicBezTo>
                  <a:cubicBezTo>
                    <a:pt x="4133307" y="12085"/>
                    <a:pt x="4135957" y="18484"/>
                    <a:pt x="4135957" y="25155"/>
                  </a:cubicBezTo>
                  <a:lnTo>
                    <a:pt x="4135957" y="1357169"/>
                  </a:lnTo>
                  <a:cubicBezTo>
                    <a:pt x="4135957" y="1363841"/>
                    <a:pt x="4133307" y="1370239"/>
                    <a:pt x="4128589" y="1374957"/>
                  </a:cubicBezTo>
                  <a:cubicBezTo>
                    <a:pt x="4123872" y="1379674"/>
                    <a:pt x="4117473" y="1382324"/>
                    <a:pt x="4110802" y="1382324"/>
                  </a:cubicBezTo>
                  <a:lnTo>
                    <a:pt x="25155" y="1382324"/>
                  </a:lnTo>
                  <a:cubicBezTo>
                    <a:pt x="18484" y="1382324"/>
                    <a:pt x="12085" y="1379674"/>
                    <a:pt x="7368" y="1374957"/>
                  </a:cubicBezTo>
                  <a:cubicBezTo>
                    <a:pt x="2650" y="1370239"/>
                    <a:pt x="0" y="1363841"/>
                    <a:pt x="0" y="1357169"/>
                  </a:cubicBezTo>
                  <a:lnTo>
                    <a:pt x="0" y="25155"/>
                  </a:lnTo>
                  <a:cubicBezTo>
                    <a:pt x="0" y="18484"/>
                    <a:pt x="2650" y="12085"/>
                    <a:pt x="7368" y="7368"/>
                  </a:cubicBezTo>
                  <a:cubicBezTo>
                    <a:pt x="12085" y="2650"/>
                    <a:pt x="18484" y="0"/>
                    <a:pt x="25155" y="0"/>
                  </a:cubicBezTo>
                  <a:close/>
                </a:path>
              </a:pathLst>
            </a:custGeom>
            <a:solidFill>
              <a:srgbClr val="A05A4D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35957" cy="1420424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275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1109" y="3595283"/>
            <a:ext cx="15696048" cy="938048"/>
            <a:chOff x="0" y="0"/>
            <a:chExt cx="4135957" cy="2471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35957" cy="247179"/>
            </a:xfrm>
            <a:custGeom>
              <a:avLst/>
              <a:gdLst/>
              <a:ahLst/>
              <a:cxnLst/>
              <a:rect r="r" b="b" t="t" l="l"/>
              <a:pathLst>
                <a:path h="247179" w="4135957">
                  <a:moveTo>
                    <a:pt x="25155" y="0"/>
                  </a:moveTo>
                  <a:lnTo>
                    <a:pt x="4110802" y="0"/>
                  </a:lnTo>
                  <a:cubicBezTo>
                    <a:pt x="4117473" y="0"/>
                    <a:pt x="4123872" y="2650"/>
                    <a:pt x="4128589" y="7368"/>
                  </a:cubicBezTo>
                  <a:cubicBezTo>
                    <a:pt x="4133307" y="12085"/>
                    <a:pt x="4135957" y="18484"/>
                    <a:pt x="4135957" y="25155"/>
                  </a:cubicBezTo>
                  <a:lnTo>
                    <a:pt x="4135957" y="222023"/>
                  </a:lnTo>
                  <a:cubicBezTo>
                    <a:pt x="4135957" y="228695"/>
                    <a:pt x="4133307" y="235093"/>
                    <a:pt x="4128589" y="239811"/>
                  </a:cubicBezTo>
                  <a:cubicBezTo>
                    <a:pt x="4123872" y="244528"/>
                    <a:pt x="4117473" y="247179"/>
                    <a:pt x="4110802" y="247179"/>
                  </a:cubicBezTo>
                  <a:lnTo>
                    <a:pt x="25155" y="247179"/>
                  </a:lnTo>
                  <a:cubicBezTo>
                    <a:pt x="18484" y="247179"/>
                    <a:pt x="12085" y="244528"/>
                    <a:pt x="7368" y="239811"/>
                  </a:cubicBezTo>
                  <a:cubicBezTo>
                    <a:pt x="2650" y="235093"/>
                    <a:pt x="0" y="228695"/>
                    <a:pt x="0" y="222023"/>
                  </a:cubicBezTo>
                  <a:lnTo>
                    <a:pt x="0" y="25155"/>
                  </a:lnTo>
                  <a:cubicBezTo>
                    <a:pt x="0" y="18484"/>
                    <a:pt x="2650" y="12085"/>
                    <a:pt x="7368" y="7368"/>
                  </a:cubicBezTo>
                  <a:cubicBezTo>
                    <a:pt x="12085" y="2650"/>
                    <a:pt x="18484" y="0"/>
                    <a:pt x="25155" y="0"/>
                  </a:cubicBezTo>
                  <a:close/>
                </a:path>
              </a:pathLst>
            </a:custGeom>
            <a:solidFill>
              <a:srgbClr val="A05A4D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35957" cy="285279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275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73065" y="3168324"/>
            <a:ext cx="1791966" cy="1791966"/>
          </a:xfrm>
          <a:custGeom>
            <a:avLst/>
            <a:gdLst/>
            <a:ahLst/>
            <a:cxnLst/>
            <a:rect r="r" b="b" t="t" l="l"/>
            <a:pathLst>
              <a:path h="1791966" w="1791966">
                <a:moveTo>
                  <a:pt x="0" y="0"/>
                </a:moveTo>
                <a:lnTo>
                  <a:pt x="1791966" y="0"/>
                </a:lnTo>
                <a:lnTo>
                  <a:pt x="1791966" y="1791966"/>
                </a:lnTo>
                <a:lnTo>
                  <a:pt x="0" y="179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40591" y="3595283"/>
            <a:ext cx="2209211" cy="938048"/>
            <a:chOff x="0" y="0"/>
            <a:chExt cx="582134" cy="2471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C97C5D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82134" cy="294804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530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Strona Główna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578647" y="3595283"/>
            <a:ext cx="2209211" cy="938048"/>
            <a:chOff x="0" y="0"/>
            <a:chExt cx="582134" cy="2471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C97C5D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582134" cy="313854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4525"/>
                </a:lnSpc>
                <a:spcBef>
                  <a:spcPct val="0"/>
                </a:spcBef>
              </a:pPr>
              <a:r>
                <a:rPr lang="en-US" sz="3232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Menu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09619" y="3595283"/>
            <a:ext cx="2209211" cy="938048"/>
            <a:chOff x="0" y="0"/>
            <a:chExt cx="582134" cy="2471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C97C5D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582134" cy="323379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4919"/>
                </a:lnSpc>
                <a:spcBef>
                  <a:spcPct val="0"/>
                </a:spcBef>
              </a:pPr>
              <a:r>
                <a:rPr lang="en-US" sz="3513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Aktualnosci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658297" y="3595283"/>
            <a:ext cx="2209211" cy="938048"/>
            <a:chOff x="0" y="0"/>
            <a:chExt cx="582134" cy="2471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C97C5D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82134" cy="285279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2951"/>
                </a:lnSpc>
                <a:spcBef>
                  <a:spcPct val="0"/>
                </a:spcBef>
              </a:pPr>
              <a:r>
                <a:rPr lang="en-US" sz="2108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Ostatnie zamówienia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37727" y="3595283"/>
            <a:ext cx="2209211" cy="938048"/>
            <a:chOff x="0" y="0"/>
            <a:chExt cx="582134" cy="24717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82134" cy="247179"/>
            </a:xfrm>
            <a:custGeom>
              <a:avLst/>
              <a:gdLst/>
              <a:ahLst/>
              <a:cxnLst/>
              <a:rect r="r" b="b" t="t" l="l"/>
              <a:pathLst>
                <a:path h="247179" w="582134">
                  <a:moveTo>
                    <a:pt x="123589" y="0"/>
                  </a:moveTo>
                  <a:lnTo>
                    <a:pt x="458544" y="0"/>
                  </a:lnTo>
                  <a:cubicBezTo>
                    <a:pt x="526801" y="0"/>
                    <a:pt x="582134" y="55333"/>
                    <a:pt x="582134" y="123589"/>
                  </a:cubicBezTo>
                  <a:lnTo>
                    <a:pt x="582134" y="123589"/>
                  </a:lnTo>
                  <a:cubicBezTo>
                    <a:pt x="582134" y="191846"/>
                    <a:pt x="526801" y="247179"/>
                    <a:pt x="458544" y="247179"/>
                  </a:cubicBezTo>
                  <a:lnTo>
                    <a:pt x="123589" y="247179"/>
                  </a:lnTo>
                  <a:cubicBezTo>
                    <a:pt x="55333" y="247179"/>
                    <a:pt x="0" y="191846"/>
                    <a:pt x="0" y="123589"/>
                  </a:cubicBezTo>
                  <a:lnTo>
                    <a:pt x="0" y="123589"/>
                  </a:lnTo>
                  <a:cubicBezTo>
                    <a:pt x="0" y="55333"/>
                    <a:pt x="55333" y="0"/>
                    <a:pt x="123589" y="0"/>
                  </a:cubicBezTo>
                  <a:close/>
                </a:path>
              </a:pathLst>
            </a:custGeom>
            <a:solidFill>
              <a:srgbClr val="C97C5D"/>
            </a:solidFill>
            <a:ln w="38100" cap="rnd">
              <a:solidFill>
                <a:srgbClr val="924D4D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582134" cy="294804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3935"/>
                </a:lnSpc>
                <a:spcBef>
                  <a:spcPct val="0"/>
                </a:spcBef>
              </a:pPr>
              <a:r>
                <a:rPr lang="en-US" sz="2811">
                  <a:solidFill>
                    <a:srgbClr val="FFFFFF"/>
                  </a:solidFill>
                  <a:latin typeface="Beach Resort"/>
                  <a:ea typeface="Beach Resort"/>
                  <a:cs typeface="Beach Resort"/>
                  <a:sym typeface="Beach Resort"/>
                </a:rPr>
                <a:t>Konto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270460" y="6865051"/>
            <a:ext cx="11301259" cy="5933161"/>
          </a:xfrm>
          <a:custGeom>
            <a:avLst/>
            <a:gdLst/>
            <a:ahLst/>
            <a:cxnLst/>
            <a:rect r="r" b="b" t="t" l="l"/>
            <a:pathLst>
              <a:path h="5933161" w="11301259">
                <a:moveTo>
                  <a:pt x="0" y="0"/>
                </a:moveTo>
                <a:lnTo>
                  <a:pt x="11301259" y="0"/>
                </a:lnTo>
                <a:lnTo>
                  <a:pt x="11301259" y="5933161"/>
                </a:lnTo>
                <a:lnTo>
                  <a:pt x="0" y="593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722055" y="1297408"/>
            <a:ext cx="12754156" cy="187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55"/>
              </a:lnSpc>
              <a:spcBef>
                <a:spcPct val="0"/>
              </a:spcBef>
            </a:pPr>
            <a:r>
              <a:rPr lang="en-US" sz="14055">
                <a:solidFill>
                  <a:srgbClr val="AB875F"/>
                </a:solidFill>
                <a:latin typeface="Noot"/>
                <a:ea typeface="Noot"/>
                <a:cs typeface="Noot"/>
                <a:sym typeface="Noot"/>
              </a:rPr>
              <a:t>P.DIDDY PIZZA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3065" y="5862673"/>
            <a:ext cx="16141870" cy="75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2"/>
              </a:lnSpc>
              <a:spcBef>
                <a:spcPct val="0"/>
              </a:spcBef>
            </a:pPr>
            <a:r>
              <a:rPr lang="en-US" sz="5622">
                <a:solidFill>
                  <a:srgbClr val="C8C6C3"/>
                </a:solidFill>
                <a:latin typeface="Noot"/>
                <a:ea typeface="Noot"/>
                <a:cs typeface="Noot"/>
                <a:sym typeface="Noot"/>
              </a:rPr>
              <a:t>PIZZA 100CM!!! - MASYWNE BYDLE</a:t>
            </a:r>
          </a:p>
        </p:txBody>
      </p:sp>
      <p:sp>
        <p:nvSpPr>
          <p:cNvPr name="Freeform 27" id="27"/>
          <p:cNvSpPr/>
          <p:nvPr/>
        </p:nvSpPr>
        <p:spPr>
          <a:xfrm flipH="true" flipV="false" rot="0">
            <a:off x="9577080" y="7597956"/>
            <a:ext cx="3185822" cy="2466050"/>
          </a:xfrm>
          <a:custGeom>
            <a:avLst/>
            <a:gdLst/>
            <a:ahLst/>
            <a:cxnLst/>
            <a:rect r="r" b="b" t="t" l="l"/>
            <a:pathLst>
              <a:path h="2466050" w="3185822">
                <a:moveTo>
                  <a:pt x="3185822" y="0"/>
                </a:moveTo>
                <a:lnTo>
                  <a:pt x="0" y="0"/>
                </a:lnTo>
                <a:lnTo>
                  <a:pt x="0" y="2466050"/>
                </a:lnTo>
                <a:lnTo>
                  <a:pt x="3185822" y="2466050"/>
                </a:lnTo>
                <a:lnTo>
                  <a:pt x="31858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738215" y="7887856"/>
            <a:ext cx="2863552" cy="106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8"/>
              </a:lnSpc>
              <a:spcBef>
                <a:spcPct val="0"/>
              </a:spcBef>
            </a:pPr>
            <a:r>
              <a:rPr lang="en-US" sz="6184">
                <a:solidFill>
                  <a:srgbClr val="4B3F32"/>
                </a:solidFill>
                <a:latin typeface="Beach Resort"/>
                <a:ea typeface="Beach Resort"/>
                <a:cs typeface="Beach Resort"/>
                <a:sym typeface="Beach Resort"/>
              </a:rPr>
              <a:t>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43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30192" y="2942897"/>
            <a:ext cx="13427616" cy="5134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76"/>
              </a:lnSpc>
              <a:spcBef>
                <a:spcPct val="0"/>
              </a:spcBef>
            </a:pPr>
            <a:r>
              <a:rPr lang="en-US" sz="38776">
                <a:solidFill>
                  <a:srgbClr val="FFB001"/>
                </a:solidFill>
                <a:latin typeface="Noot"/>
                <a:ea typeface="Noot"/>
                <a:cs typeface="Noot"/>
                <a:sym typeface="Noot"/>
              </a:rPr>
              <a:t>PICIE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901148" y="8077528"/>
            <a:ext cx="2485704" cy="1861879"/>
          </a:xfrm>
          <a:custGeom>
            <a:avLst/>
            <a:gdLst/>
            <a:ahLst/>
            <a:cxnLst/>
            <a:rect r="r" b="b" t="t" l="l"/>
            <a:pathLst>
              <a:path h="1861879" w="2485704">
                <a:moveTo>
                  <a:pt x="0" y="0"/>
                </a:moveTo>
                <a:lnTo>
                  <a:pt x="2485704" y="0"/>
                </a:lnTo>
                <a:lnTo>
                  <a:pt x="2485704" y="1861879"/>
                </a:lnTo>
                <a:lnTo>
                  <a:pt x="0" y="1861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70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57282" y="700203"/>
            <a:ext cx="1812400" cy="132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2"/>
              </a:lnSpc>
              <a:spcBef>
                <a:spcPct val="0"/>
              </a:spcBef>
            </a:pPr>
            <a:r>
              <a:rPr lang="en-US" sz="7730">
                <a:solidFill>
                  <a:srgbClr val="000000"/>
                </a:solidFill>
                <a:latin typeface="Beach Resort"/>
                <a:ea typeface="Beach Resort"/>
                <a:cs typeface="Beach Resort"/>
                <a:sym typeface="Beach Resort"/>
              </a:rPr>
              <a:t>Picie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869692" y="3827518"/>
            <a:ext cx="1871085" cy="4290975"/>
            <a:chOff x="0" y="0"/>
            <a:chExt cx="2494780" cy="5721299"/>
          </a:xfrm>
        </p:grpSpPr>
        <p:grpSp>
          <p:nvGrpSpPr>
            <p:cNvPr name="Group 4" id="4"/>
            <p:cNvGrpSpPr/>
            <p:nvPr/>
          </p:nvGrpSpPr>
          <p:grpSpPr>
            <a:xfrm rot="1594870">
              <a:off x="512443" y="932080"/>
              <a:ext cx="707777" cy="1522876"/>
              <a:chOff x="0" y="0"/>
              <a:chExt cx="214850" cy="46227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14850" cy="462277"/>
              </a:xfrm>
              <a:custGeom>
                <a:avLst/>
                <a:gdLst/>
                <a:ahLst/>
                <a:cxnLst/>
                <a:rect r="r" b="b" t="t" l="l"/>
                <a:pathLst>
                  <a:path h="462277" w="214850">
                    <a:moveTo>
                      <a:pt x="107425" y="0"/>
                    </a:moveTo>
                    <a:lnTo>
                      <a:pt x="107425" y="0"/>
                    </a:lnTo>
                    <a:cubicBezTo>
                      <a:pt x="135916" y="0"/>
                      <a:pt x="163240" y="11318"/>
                      <a:pt x="183386" y="31464"/>
                    </a:cubicBezTo>
                    <a:cubicBezTo>
                      <a:pt x="203532" y="51610"/>
                      <a:pt x="214850" y="78934"/>
                      <a:pt x="214850" y="107425"/>
                    </a:cubicBezTo>
                    <a:lnTo>
                      <a:pt x="214850" y="354853"/>
                    </a:lnTo>
                    <a:cubicBezTo>
                      <a:pt x="214850" y="414182"/>
                      <a:pt x="166754" y="462277"/>
                      <a:pt x="107425" y="462277"/>
                    </a:cubicBezTo>
                    <a:lnTo>
                      <a:pt x="107425" y="462277"/>
                    </a:lnTo>
                    <a:cubicBezTo>
                      <a:pt x="78934" y="462277"/>
                      <a:pt x="51610" y="450959"/>
                      <a:pt x="31464" y="430813"/>
                    </a:cubicBezTo>
                    <a:cubicBezTo>
                      <a:pt x="11318" y="410667"/>
                      <a:pt x="0" y="383343"/>
                      <a:pt x="0" y="354853"/>
                    </a:cubicBezTo>
                    <a:lnTo>
                      <a:pt x="0" y="107425"/>
                    </a:lnTo>
                    <a:cubicBezTo>
                      <a:pt x="0" y="48096"/>
                      <a:pt x="48096" y="0"/>
                      <a:pt x="107425" y="0"/>
                    </a:cubicBezTo>
                    <a:close/>
                  </a:path>
                </a:pathLst>
              </a:custGeom>
              <a:solidFill>
                <a:srgbClr val="81A96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214850" cy="4908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2096573">
              <a:off x="1238654" y="919634"/>
              <a:ext cx="707777" cy="1522876"/>
              <a:chOff x="0" y="0"/>
              <a:chExt cx="214850" cy="46227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4850" cy="462277"/>
              </a:xfrm>
              <a:custGeom>
                <a:avLst/>
                <a:gdLst/>
                <a:ahLst/>
                <a:cxnLst/>
                <a:rect r="r" b="b" t="t" l="l"/>
                <a:pathLst>
                  <a:path h="462277" w="214850">
                    <a:moveTo>
                      <a:pt x="107425" y="0"/>
                    </a:moveTo>
                    <a:lnTo>
                      <a:pt x="107425" y="0"/>
                    </a:lnTo>
                    <a:cubicBezTo>
                      <a:pt x="135916" y="0"/>
                      <a:pt x="163240" y="11318"/>
                      <a:pt x="183386" y="31464"/>
                    </a:cubicBezTo>
                    <a:cubicBezTo>
                      <a:pt x="203532" y="51610"/>
                      <a:pt x="214850" y="78934"/>
                      <a:pt x="214850" y="107425"/>
                    </a:cubicBezTo>
                    <a:lnTo>
                      <a:pt x="214850" y="354853"/>
                    </a:lnTo>
                    <a:cubicBezTo>
                      <a:pt x="214850" y="414182"/>
                      <a:pt x="166754" y="462277"/>
                      <a:pt x="107425" y="462277"/>
                    </a:cubicBezTo>
                    <a:lnTo>
                      <a:pt x="107425" y="462277"/>
                    </a:lnTo>
                    <a:cubicBezTo>
                      <a:pt x="78934" y="462277"/>
                      <a:pt x="51610" y="450959"/>
                      <a:pt x="31464" y="430813"/>
                    </a:cubicBezTo>
                    <a:cubicBezTo>
                      <a:pt x="11318" y="410667"/>
                      <a:pt x="0" y="383343"/>
                      <a:pt x="0" y="354853"/>
                    </a:cubicBezTo>
                    <a:lnTo>
                      <a:pt x="0" y="107425"/>
                    </a:lnTo>
                    <a:cubicBezTo>
                      <a:pt x="0" y="48096"/>
                      <a:pt x="48096" y="0"/>
                      <a:pt x="107425" y="0"/>
                    </a:cubicBezTo>
                    <a:close/>
                  </a:path>
                </a:pathLst>
              </a:custGeom>
              <a:solidFill>
                <a:srgbClr val="81A96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214850" cy="4908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866331" y="360002"/>
              <a:ext cx="802872" cy="2949978"/>
              <a:chOff x="0" y="0"/>
              <a:chExt cx="243716" cy="8954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43716" cy="895482"/>
              </a:xfrm>
              <a:custGeom>
                <a:avLst/>
                <a:gdLst/>
                <a:ahLst/>
                <a:cxnLst/>
                <a:rect r="r" b="b" t="t" l="l"/>
                <a:pathLst>
                  <a:path h="895482" w="243716">
                    <a:moveTo>
                      <a:pt x="121858" y="0"/>
                    </a:moveTo>
                    <a:lnTo>
                      <a:pt x="121858" y="0"/>
                    </a:lnTo>
                    <a:cubicBezTo>
                      <a:pt x="154177" y="0"/>
                      <a:pt x="185172" y="12839"/>
                      <a:pt x="208025" y="35691"/>
                    </a:cubicBezTo>
                    <a:cubicBezTo>
                      <a:pt x="230878" y="58544"/>
                      <a:pt x="243716" y="89539"/>
                      <a:pt x="243716" y="121858"/>
                    </a:cubicBezTo>
                    <a:lnTo>
                      <a:pt x="243716" y="773624"/>
                    </a:lnTo>
                    <a:cubicBezTo>
                      <a:pt x="243716" y="805943"/>
                      <a:pt x="230878" y="836938"/>
                      <a:pt x="208025" y="859791"/>
                    </a:cubicBezTo>
                    <a:cubicBezTo>
                      <a:pt x="185172" y="882644"/>
                      <a:pt x="154177" y="895482"/>
                      <a:pt x="121858" y="895482"/>
                    </a:cubicBezTo>
                    <a:lnTo>
                      <a:pt x="121858" y="895482"/>
                    </a:lnTo>
                    <a:cubicBezTo>
                      <a:pt x="89539" y="895482"/>
                      <a:pt x="58544" y="882644"/>
                      <a:pt x="35691" y="859791"/>
                    </a:cubicBezTo>
                    <a:cubicBezTo>
                      <a:pt x="12839" y="836938"/>
                      <a:pt x="0" y="805943"/>
                      <a:pt x="0" y="773624"/>
                    </a:cubicBezTo>
                    <a:lnTo>
                      <a:pt x="0" y="121858"/>
                    </a:lnTo>
                    <a:cubicBezTo>
                      <a:pt x="0" y="89539"/>
                      <a:pt x="12839" y="58544"/>
                      <a:pt x="35691" y="35691"/>
                    </a:cubicBezTo>
                    <a:cubicBezTo>
                      <a:pt x="58544" y="12839"/>
                      <a:pt x="89539" y="0"/>
                      <a:pt x="121858" y="0"/>
                    </a:cubicBezTo>
                    <a:close/>
                  </a:path>
                </a:pathLst>
              </a:custGeom>
              <a:solidFill>
                <a:srgbClr val="81A96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243716" cy="9240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09131" y="4561087"/>
              <a:ext cx="676450" cy="1073584"/>
              <a:chOff x="0" y="0"/>
              <a:chExt cx="205340" cy="32589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5340" cy="325892"/>
              </a:xfrm>
              <a:custGeom>
                <a:avLst/>
                <a:gdLst/>
                <a:ahLst/>
                <a:cxnLst/>
                <a:rect r="r" b="b" t="t" l="l"/>
                <a:pathLst>
                  <a:path h="325892" w="205340">
                    <a:moveTo>
                      <a:pt x="102670" y="0"/>
                    </a:moveTo>
                    <a:lnTo>
                      <a:pt x="102670" y="0"/>
                    </a:lnTo>
                    <a:cubicBezTo>
                      <a:pt x="129900" y="0"/>
                      <a:pt x="156015" y="10817"/>
                      <a:pt x="175269" y="30071"/>
                    </a:cubicBezTo>
                    <a:cubicBezTo>
                      <a:pt x="194523" y="49326"/>
                      <a:pt x="205340" y="75440"/>
                      <a:pt x="205340" y="102670"/>
                    </a:cubicBezTo>
                    <a:lnTo>
                      <a:pt x="205340" y="223222"/>
                    </a:lnTo>
                    <a:cubicBezTo>
                      <a:pt x="205340" y="279925"/>
                      <a:pt x="159373" y="325892"/>
                      <a:pt x="102670" y="325892"/>
                    </a:cubicBezTo>
                    <a:lnTo>
                      <a:pt x="102670" y="325892"/>
                    </a:lnTo>
                    <a:cubicBezTo>
                      <a:pt x="45967" y="325892"/>
                      <a:pt x="0" y="279925"/>
                      <a:pt x="0" y="223222"/>
                    </a:cubicBezTo>
                    <a:lnTo>
                      <a:pt x="0" y="102670"/>
                    </a:lnTo>
                    <a:cubicBezTo>
                      <a:pt x="0" y="45967"/>
                      <a:pt x="45967" y="0"/>
                      <a:pt x="102670" y="0"/>
                    </a:cubicBezTo>
                    <a:close/>
                  </a:path>
                </a:pathLst>
              </a:custGeom>
              <a:solidFill>
                <a:srgbClr val="81A96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205340" cy="354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592543" y="4561087"/>
              <a:ext cx="676450" cy="1073584"/>
              <a:chOff x="0" y="0"/>
              <a:chExt cx="205340" cy="32589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05340" cy="325892"/>
              </a:xfrm>
              <a:custGeom>
                <a:avLst/>
                <a:gdLst/>
                <a:ahLst/>
                <a:cxnLst/>
                <a:rect r="r" b="b" t="t" l="l"/>
                <a:pathLst>
                  <a:path h="325892" w="205340">
                    <a:moveTo>
                      <a:pt x="102670" y="0"/>
                    </a:moveTo>
                    <a:lnTo>
                      <a:pt x="102670" y="0"/>
                    </a:lnTo>
                    <a:cubicBezTo>
                      <a:pt x="129900" y="0"/>
                      <a:pt x="156015" y="10817"/>
                      <a:pt x="175269" y="30071"/>
                    </a:cubicBezTo>
                    <a:cubicBezTo>
                      <a:pt x="194523" y="49326"/>
                      <a:pt x="205340" y="75440"/>
                      <a:pt x="205340" y="102670"/>
                    </a:cubicBezTo>
                    <a:lnTo>
                      <a:pt x="205340" y="223222"/>
                    </a:lnTo>
                    <a:cubicBezTo>
                      <a:pt x="205340" y="279925"/>
                      <a:pt x="159373" y="325892"/>
                      <a:pt x="102670" y="325892"/>
                    </a:cubicBezTo>
                    <a:lnTo>
                      <a:pt x="102670" y="325892"/>
                    </a:lnTo>
                    <a:cubicBezTo>
                      <a:pt x="45967" y="325892"/>
                      <a:pt x="0" y="279925"/>
                      <a:pt x="0" y="223222"/>
                    </a:cubicBezTo>
                    <a:lnTo>
                      <a:pt x="0" y="102670"/>
                    </a:lnTo>
                    <a:cubicBezTo>
                      <a:pt x="0" y="45967"/>
                      <a:pt x="45967" y="0"/>
                      <a:pt x="102670" y="0"/>
                    </a:cubicBezTo>
                    <a:close/>
                  </a:path>
                </a:pathLst>
              </a:custGeom>
              <a:solidFill>
                <a:srgbClr val="81A96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205340" cy="354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916093" y="4561087"/>
              <a:ext cx="676450" cy="1073584"/>
              <a:chOff x="0" y="0"/>
              <a:chExt cx="205340" cy="32589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05340" cy="325892"/>
              </a:xfrm>
              <a:custGeom>
                <a:avLst/>
                <a:gdLst/>
                <a:ahLst/>
                <a:cxnLst/>
                <a:rect r="r" b="b" t="t" l="l"/>
                <a:pathLst>
                  <a:path h="325892" w="205340">
                    <a:moveTo>
                      <a:pt x="102670" y="0"/>
                    </a:moveTo>
                    <a:lnTo>
                      <a:pt x="102670" y="0"/>
                    </a:lnTo>
                    <a:cubicBezTo>
                      <a:pt x="129900" y="0"/>
                      <a:pt x="156015" y="10817"/>
                      <a:pt x="175269" y="30071"/>
                    </a:cubicBezTo>
                    <a:cubicBezTo>
                      <a:pt x="194523" y="49326"/>
                      <a:pt x="205340" y="75440"/>
                      <a:pt x="205340" y="102670"/>
                    </a:cubicBezTo>
                    <a:lnTo>
                      <a:pt x="205340" y="223222"/>
                    </a:lnTo>
                    <a:cubicBezTo>
                      <a:pt x="205340" y="279925"/>
                      <a:pt x="159373" y="325892"/>
                      <a:pt x="102670" y="325892"/>
                    </a:cubicBezTo>
                    <a:lnTo>
                      <a:pt x="102670" y="325892"/>
                    </a:lnTo>
                    <a:cubicBezTo>
                      <a:pt x="45967" y="325892"/>
                      <a:pt x="0" y="279925"/>
                      <a:pt x="0" y="223222"/>
                    </a:cubicBezTo>
                    <a:lnTo>
                      <a:pt x="0" y="102670"/>
                    </a:lnTo>
                    <a:cubicBezTo>
                      <a:pt x="0" y="45967"/>
                      <a:pt x="45967" y="0"/>
                      <a:pt x="102670" y="0"/>
                    </a:cubicBezTo>
                    <a:close/>
                  </a:path>
                </a:pathLst>
              </a:custGeom>
              <a:solidFill>
                <a:srgbClr val="81A96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205340" cy="354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43310" y="2754656"/>
              <a:ext cx="1808160" cy="2677599"/>
              <a:chOff x="0" y="0"/>
              <a:chExt cx="548877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4887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48877">
                    <a:moveTo>
                      <a:pt x="184556" y="0"/>
                    </a:moveTo>
                    <a:lnTo>
                      <a:pt x="364321" y="0"/>
                    </a:lnTo>
                    <a:cubicBezTo>
                      <a:pt x="413268" y="0"/>
                      <a:pt x="460211" y="19444"/>
                      <a:pt x="494822" y="54055"/>
                    </a:cubicBezTo>
                    <a:cubicBezTo>
                      <a:pt x="529433" y="88666"/>
                      <a:pt x="548877" y="135609"/>
                      <a:pt x="548877" y="184556"/>
                    </a:cubicBezTo>
                    <a:lnTo>
                      <a:pt x="548877" y="628244"/>
                    </a:lnTo>
                    <a:cubicBezTo>
                      <a:pt x="548877" y="677191"/>
                      <a:pt x="529433" y="724134"/>
                      <a:pt x="494822" y="758745"/>
                    </a:cubicBezTo>
                    <a:cubicBezTo>
                      <a:pt x="460211" y="793356"/>
                      <a:pt x="413268" y="812800"/>
                      <a:pt x="364321" y="812800"/>
                    </a:cubicBezTo>
                    <a:lnTo>
                      <a:pt x="184556" y="812800"/>
                    </a:lnTo>
                    <a:cubicBezTo>
                      <a:pt x="135609" y="812800"/>
                      <a:pt x="88666" y="793356"/>
                      <a:pt x="54055" y="758745"/>
                    </a:cubicBezTo>
                    <a:cubicBezTo>
                      <a:pt x="19444" y="724134"/>
                      <a:pt x="0" y="677191"/>
                      <a:pt x="0" y="628244"/>
                    </a:cubicBezTo>
                    <a:lnTo>
                      <a:pt x="0" y="184556"/>
                    </a:lnTo>
                    <a:cubicBezTo>
                      <a:pt x="0" y="135609"/>
                      <a:pt x="19444" y="88666"/>
                      <a:pt x="54055" y="54055"/>
                    </a:cubicBezTo>
                    <a:cubicBezTo>
                      <a:pt x="88666" y="19444"/>
                      <a:pt x="135609" y="0"/>
                      <a:pt x="184556" y="0"/>
                    </a:cubicBezTo>
                    <a:close/>
                  </a:path>
                </a:pathLst>
              </a:custGeom>
              <a:solidFill>
                <a:srgbClr val="81A96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548877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43310" y="2163030"/>
              <a:ext cx="1808160" cy="1183251"/>
              <a:chOff x="0" y="0"/>
              <a:chExt cx="548877" cy="35918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48877" cy="359183"/>
              </a:xfrm>
              <a:custGeom>
                <a:avLst/>
                <a:gdLst/>
                <a:ahLst/>
                <a:cxnLst/>
                <a:rect r="r" b="b" t="t" l="l"/>
                <a:pathLst>
                  <a:path h="359183" w="548877">
                    <a:moveTo>
                      <a:pt x="0" y="0"/>
                    </a:moveTo>
                    <a:lnTo>
                      <a:pt x="548877" y="0"/>
                    </a:lnTo>
                    <a:lnTo>
                      <a:pt x="548877" y="359183"/>
                    </a:lnTo>
                    <a:lnTo>
                      <a:pt x="0" y="359183"/>
                    </a:lnTo>
                    <a:close/>
                  </a:path>
                </a:pathLst>
              </a:custGeom>
              <a:solidFill>
                <a:srgbClr val="32620E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548877" cy="3877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716897" y="87623"/>
              <a:ext cx="1060987" cy="544758"/>
              <a:chOff x="0" y="0"/>
              <a:chExt cx="322068" cy="16536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22068" cy="165364"/>
              </a:xfrm>
              <a:custGeom>
                <a:avLst/>
                <a:gdLst/>
                <a:ahLst/>
                <a:cxnLst/>
                <a:rect r="r" b="b" t="t" l="l"/>
                <a:pathLst>
                  <a:path h="165364" w="322068">
                    <a:moveTo>
                      <a:pt x="82682" y="0"/>
                    </a:moveTo>
                    <a:lnTo>
                      <a:pt x="239386" y="0"/>
                    </a:lnTo>
                    <a:cubicBezTo>
                      <a:pt x="261315" y="0"/>
                      <a:pt x="282345" y="8711"/>
                      <a:pt x="297851" y="24217"/>
                    </a:cubicBezTo>
                    <a:cubicBezTo>
                      <a:pt x="313357" y="39723"/>
                      <a:pt x="322068" y="60753"/>
                      <a:pt x="322068" y="82682"/>
                    </a:cubicBezTo>
                    <a:lnTo>
                      <a:pt x="322068" y="82682"/>
                    </a:lnTo>
                    <a:cubicBezTo>
                      <a:pt x="322068" y="104611"/>
                      <a:pt x="313357" y="125641"/>
                      <a:pt x="297851" y="141147"/>
                    </a:cubicBezTo>
                    <a:cubicBezTo>
                      <a:pt x="282345" y="156653"/>
                      <a:pt x="261315" y="165364"/>
                      <a:pt x="239386" y="165364"/>
                    </a:cubicBezTo>
                    <a:lnTo>
                      <a:pt x="82682" y="165364"/>
                    </a:lnTo>
                    <a:cubicBezTo>
                      <a:pt x="60753" y="165364"/>
                      <a:pt x="39723" y="156653"/>
                      <a:pt x="24217" y="141147"/>
                    </a:cubicBezTo>
                    <a:cubicBezTo>
                      <a:pt x="8711" y="125641"/>
                      <a:pt x="0" y="104611"/>
                      <a:pt x="0" y="82682"/>
                    </a:cubicBezTo>
                    <a:lnTo>
                      <a:pt x="0" y="82682"/>
                    </a:lnTo>
                    <a:cubicBezTo>
                      <a:pt x="0" y="60753"/>
                      <a:pt x="8711" y="39723"/>
                      <a:pt x="24217" y="24217"/>
                    </a:cubicBezTo>
                    <a:cubicBezTo>
                      <a:pt x="39723" y="8711"/>
                      <a:pt x="60753" y="0"/>
                      <a:pt x="82682" y="0"/>
                    </a:cubicBezTo>
                    <a:close/>
                  </a:path>
                </a:pathLst>
              </a:custGeom>
              <a:solidFill>
                <a:srgbClr val="32620E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322068" cy="193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82325" y="0"/>
              <a:ext cx="2330129" cy="5721299"/>
            </a:xfrm>
            <a:custGeom>
              <a:avLst/>
              <a:gdLst/>
              <a:ahLst/>
              <a:cxnLst/>
              <a:rect r="r" b="b" t="t" l="l"/>
              <a:pathLst>
                <a:path h="5721299" w="2330129">
                  <a:moveTo>
                    <a:pt x="0" y="0"/>
                  </a:moveTo>
                  <a:lnTo>
                    <a:pt x="2330130" y="0"/>
                  </a:lnTo>
                  <a:lnTo>
                    <a:pt x="2330130" y="5721299"/>
                  </a:lnTo>
                  <a:lnTo>
                    <a:pt x="0" y="5721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0" y="2497618"/>
              <a:ext cx="2494780" cy="499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3"/>
                </a:lnSpc>
                <a:spcBef>
                  <a:spcPct val="0"/>
                </a:spcBef>
              </a:pPr>
              <a:r>
                <a:rPr lang="en-US" sz="2703">
                  <a:solidFill>
                    <a:srgbClr val="FFFFFF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Squirte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1594870">
            <a:off x="8512271" y="3084618"/>
            <a:ext cx="530833" cy="1142157"/>
            <a:chOff x="0" y="0"/>
            <a:chExt cx="214850" cy="46227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4850" cy="462277"/>
            </a:xfrm>
            <a:custGeom>
              <a:avLst/>
              <a:gdLst/>
              <a:ahLst/>
              <a:cxnLst/>
              <a:rect r="r" b="b" t="t" l="l"/>
              <a:pathLst>
                <a:path h="462277" w="214850">
                  <a:moveTo>
                    <a:pt x="107425" y="0"/>
                  </a:moveTo>
                  <a:lnTo>
                    <a:pt x="107425" y="0"/>
                  </a:lnTo>
                  <a:cubicBezTo>
                    <a:pt x="135916" y="0"/>
                    <a:pt x="163240" y="11318"/>
                    <a:pt x="183386" y="31464"/>
                  </a:cubicBezTo>
                  <a:cubicBezTo>
                    <a:pt x="203532" y="51610"/>
                    <a:pt x="214850" y="78934"/>
                    <a:pt x="214850" y="107425"/>
                  </a:cubicBezTo>
                  <a:lnTo>
                    <a:pt x="214850" y="354853"/>
                  </a:lnTo>
                  <a:cubicBezTo>
                    <a:pt x="214850" y="414182"/>
                    <a:pt x="166754" y="462277"/>
                    <a:pt x="107425" y="462277"/>
                  </a:cubicBezTo>
                  <a:lnTo>
                    <a:pt x="107425" y="462277"/>
                  </a:lnTo>
                  <a:cubicBezTo>
                    <a:pt x="78934" y="462277"/>
                    <a:pt x="51610" y="450959"/>
                    <a:pt x="31464" y="430813"/>
                  </a:cubicBezTo>
                  <a:cubicBezTo>
                    <a:pt x="11318" y="410667"/>
                    <a:pt x="0" y="383343"/>
                    <a:pt x="0" y="354853"/>
                  </a:cubicBezTo>
                  <a:lnTo>
                    <a:pt x="0" y="107425"/>
                  </a:lnTo>
                  <a:cubicBezTo>
                    <a:pt x="0" y="48096"/>
                    <a:pt x="48096" y="0"/>
                    <a:pt x="107425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214850" cy="490852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1771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-2096573">
            <a:off x="9056930" y="3075284"/>
            <a:ext cx="530833" cy="1142157"/>
            <a:chOff x="0" y="0"/>
            <a:chExt cx="214850" cy="46227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14850" cy="462277"/>
            </a:xfrm>
            <a:custGeom>
              <a:avLst/>
              <a:gdLst/>
              <a:ahLst/>
              <a:cxnLst/>
              <a:rect r="r" b="b" t="t" l="l"/>
              <a:pathLst>
                <a:path h="462277" w="214850">
                  <a:moveTo>
                    <a:pt x="107425" y="0"/>
                  </a:moveTo>
                  <a:lnTo>
                    <a:pt x="107425" y="0"/>
                  </a:lnTo>
                  <a:cubicBezTo>
                    <a:pt x="135916" y="0"/>
                    <a:pt x="163240" y="11318"/>
                    <a:pt x="183386" y="31464"/>
                  </a:cubicBezTo>
                  <a:cubicBezTo>
                    <a:pt x="203532" y="51610"/>
                    <a:pt x="214850" y="78934"/>
                    <a:pt x="214850" y="107425"/>
                  </a:cubicBezTo>
                  <a:lnTo>
                    <a:pt x="214850" y="354853"/>
                  </a:lnTo>
                  <a:cubicBezTo>
                    <a:pt x="214850" y="414182"/>
                    <a:pt x="166754" y="462277"/>
                    <a:pt x="107425" y="462277"/>
                  </a:cubicBezTo>
                  <a:lnTo>
                    <a:pt x="107425" y="462277"/>
                  </a:lnTo>
                  <a:cubicBezTo>
                    <a:pt x="78934" y="462277"/>
                    <a:pt x="51610" y="450959"/>
                    <a:pt x="31464" y="430813"/>
                  </a:cubicBezTo>
                  <a:cubicBezTo>
                    <a:pt x="11318" y="410667"/>
                    <a:pt x="0" y="383343"/>
                    <a:pt x="0" y="354853"/>
                  </a:cubicBezTo>
                  <a:lnTo>
                    <a:pt x="0" y="107425"/>
                  </a:lnTo>
                  <a:cubicBezTo>
                    <a:pt x="0" y="48096"/>
                    <a:pt x="48096" y="0"/>
                    <a:pt x="107425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214850" cy="490852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1771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777688" y="2655559"/>
            <a:ext cx="602154" cy="2212483"/>
            <a:chOff x="0" y="0"/>
            <a:chExt cx="243716" cy="89548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43716" cy="895482"/>
            </a:xfrm>
            <a:custGeom>
              <a:avLst/>
              <a:gdLst/>
              <a:ahLst/>
              <a:cxnLst/>
              <a:rect r="r" b="b" t="t" l="l"/>
              <a:pathLst>
                <a:path h="895482" w="243716">
                  <a:moveTo>
                    <a:pt x="121858" y="0"/>
                  </a:moveTo>
                  <a:lnTo>
                    <a:pt x="121858" y="0"/>
                  </a:lnTo>
                  <a:cubicBezTo>
                    <a:pt x="154177" y="0"/>
                    <a:pt x="185172" y="12839"/>
                    <a:pt x="208025" y="35691"/>
                  </a:cubicBezTo>
                  <a:cubicBezTo>
                    <a:pt x="230878" y="58544"/>
                    <a:pt x="243716" y="89539"/>
                    <a:pt x="243716" y="121858"/>
                  </a:cubicBezTo>
                  <a:lnTo>
                    <a:pt x="243716" y="773624"/>
                  </a:lnTo>
                  <a:cubicBezTo>
                    <a:pt x="243716" y="805943"/>
                    <a:pt x="230878" y="836938"/>
                    <a:pt x="208025" y="859791"/>
                  </a:cubicBezTo>
                  <a:cubicBezTo>
                    <a:pt x="185172" y="882644"/>
                    <a:pt x="154177" y="895482"/>
                    <a:pt x="121858" y="895482"/>
                  </a:cubicBezTo>
                  <a:lnTo>
                    <a:pt x="121858" y="895482"/>
                  </a:lnTo>
                  <a:cubicBezTo>
                    <a:pt x="89539" y="895482"/>
                    <a:pt x="58544" y="882644"/>
                    <a:pt x="35691" y="859791"/>
                  </a:cubicBezTo>
                  <a:cubicBezTo>
                    <a:pt x="12839" y="836938"/>
                    <a:pt x="0" y="805943"/>
                    <a:pt x="0" y="773624"/>
                  </a:cubicBezTo>
                  <a:lnTo>
                    <a:pt x="0" y="121858"/>
                  </a:lnTo>
                  <a:cubicBezTo>
                    <a:pt x="0" y="89539"/>
                    <a:pt x="12839" y="58544"/>
                    <a:pt x="35691" y="35691"/>
                  </a:cubicBezTo>
                  <a:cubicBezTo>
                    <a:pt x="58544" y="12839"/>
                    <a:pt x="89539" y="0"/>
                    <a:pt x="121858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243716" cy="924057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1771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284788" y="5806373"/>
            <a:ext cx="507338" cy="805188"/>
            <a:chOff x="0" y="0"/>
            <a:chExt cx="205340" cy="32589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05340" cy="325892"/>
            </a:xfrm>
            <a:custGeom>
              <a:avLst/>
              <a:gdLst/>
              <a:ahLst/>
              <a:cxnLst/>
              <a:rect r="r" b="b" t="t" l="l"/>
              <a:pathLst>
                <a:path h="325892" w="205340">
                  <a:moveTo>
                    <a:pt x="102670" y="0"/>
                  </a:moveTo>
                  <a:lnTo>
                    <a:pt x="102670" y="0"/>
                  </a:lnTo>
                  <a:cubicBezTo>
                    <a:pt x="129900" y="0"/>
                    <a:pt x="156015" y="10817"/>
                    <a:pt x="175269" y="30071"/>
                  </a:cubicBezTo>
                  <a:cubicBezTo>
                    <a:pt x="194523" y="49326"/>
                    <a:pt x="205340" y="75440"/>
                    <a:pt x="205340" y="102670"/>
                  </a:cubicBezTo>
                  <a:lnTo>
                    <a:pt x="205340" y="223222"/>
                  </a:lnTo>
                  <a:cubicBezTo>
                    <a:pt x="205340" y="279925"/>
                    <a:pt x="159373" y="325892"/>
                    <a:pt x="102670" y="325892"/>
                  </a:cubicBezTo>
                  <a:lnTo>
                    <a:pt x="102670" y="325892"/>
                  </a:lnTo>
                  <a:cubicBezTo>
                    <a:pt x="45967" y="325892"/>
                    <a:pt x="0" y="279925"/>
                    <a:pt x="0" y="223222"/>
                  </a:cubicBezTo>
                  <a:lnTo>
                    <a:pt x="0" y="102670"/>
                  </a:lnTo>
                  <a:cubicBezTo>
                    <a:pt x="0" y="45967"/>
                    <a:pt x="45967" y="0"/>
                    <a:pt x="10267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205340" cy="354467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1771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322347" y="5806373"/>
            <a:ext cx="507338" cy="805188"/>
            <a:chOff x="0" y="0"/>
            <a:chExt cx="205340" cy="32589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05340" cy="325892"/>
            </a:xfrm>
            <a:custGeom>
              <a:avLst/>
              <a:gdLst/>
              <a:ahLst/>
              <a:cxnLst/>
              <a:rect r="r" b="b" t="t" l="l"/>
              <a:pathLst>
                <a:path h="325892" w="205340">
                  <a:moveTo>
                    <a:pt x="102670" y="0"/>
                  </a:moveTo>
                  <a:lnTo>
                    <a:pt x="102670" y="0"/>
                  </a:lnTo>
                  <a:cubicBezTo>
                    <a:pt x="129900" y="0"/>
                    <a:pt x="156015" y="10817"/>
                    <a:pt x="175269" y="30071"/>
                  </a:cubicBezTo>
                  <a:cubicBezTo>
                    <a:pt x="194523" y="49326"/>
                    <a:pt x="205340" y="75440"/>
                    <a:pt x="205340" y="102670"/>
                  </a:cubicBezTo>
                  <a:lnTo>
                    <a:pt x="205340" y="223222"/>
                  </a:lnTo>
                  <a:cubicBezTo>
                    <a:pt x="205340" y="279925"/>
                    <a:pt x="159373" y="325892"/>
                    <a:pt x="102670" y="325892"/>
                  </a:cubicBezTo>
                  <a:lnTo>
                    <a:pt x="102670" y="325892"/>
                  </a:lnTo>
                  <a:cubicBezTo>
                    <a:pt x="45967" y="325892"/>
                    <a:pt x="0" y="279925"/>
                    <a:pt x="0" y="223222"/>
                  </a:cubicBezTo>
                  <a:lnTo>
                    <a:pt x="0" y="102670"/>
                  </a:lnTo>
                  <a:cubicBezTo>
                    <a:pt x="0" y="45967"/>
                    <a:pt x="45967" y="0"/>
                    <a:pt x="10267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205340" cy="354467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1771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8815009" y="5806373"/>
            <a:ext cx="507338" cy="805188"/>
            <a:chOff x="0" y="0"/>
            <a:chExt cx="205340" cy="32589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05340" cy="325892"/>
            </a:xfrm>
            <a:custGeom>
              <a:avLst/>
              <a:gdLst/>
              <a:ahLst/>
              <a:cxnLst/>
              <a:rect r="r" b="b" t="t" l="l"/>
              <a:pathLst>
                <a:path h="325892" w="205340">
                  <a:moveTo>
                    <a:pt x="102670" y="0"/>
                  </a:moveTo>
                  <a:lnTo>
                    <a:pt x="102670" y="0"/>
                  </a:lnTo>
                  <a:cubicBezTo>
                    <a:pt x="129900" y="0"/>
                    <a:pt x="156015" y="10817"/>
                    <a:pt x="175269" y="30071"/>
                  </a:cubicBezTo>
                  <a:cubicBezTo>
                    <a:pt x="194523" y="49326"/>
                    <a:pt x="205340" y="75440"/>
                    <a:pt x="205340" y="102670"/>
                  </a:cubicBezTo>
                  <a:lnTo>
                    <a:pt x="205340" y="223222"/>
                  </a:lnTo>
                  <a:cubicBezTo>
                    <a:pt x="205340" y="279925"/>
                    <a:pt x="159373" y="325892"/>
                    <a:pt x="102670" y="325892"/>
                  </a:cubicBezTo>
                  <a:lnTo>
                    <a:pt x="102670" y="325892"/>
                  </a:lnTo>
                  <a:cubicBezTo>
                    <a:pt x="45967" y="325892"/>
                    <a:pt x="0" y="279925"/>
                    <a:pt x="0" y="223222"/>
                  </a:cubicBezTo>
                  <a:lnTo>
                    <a:pt x="0" y="102670"/>
                  </a:lnTo>
                  <a:cubicBezTo>
                    <a:pt x="0" y="45967"/>
                    <a:pt x="45967" y="0"/>
                    <a:pt x="10267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205340" cy="354467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1771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385422" y="4451550"/>
            <a:ext cx="1356120" cy="2008199"/>
            <a:chOff x="0" y="0"/>
            <a:chExt cx="548877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48877" cy="812800"/>
            </a:xfrm>
            <a:custGeom>
              <a:avLst/>
              <a:gdLst/>
              <a:ahLst/>
              <a:cxnLst/>
              <a:rect r="r" b="b" t="t" l="l"/>
              <a:pathLst>
                <a:path h="812800" w="548877">
                  <a:moveTo>
                    <a:pt x="182684" y="0"/>
                  </a:moveTo>
                  <a:lnTo>
                    <a:pt x="366193" y="0"/>
                  </a:lnTo>
                  <a:cubicBezTo>
                    <a:pt x="467087" y="0"/>
                    <a:pt x="548877" y="81790"/>
                    <a:pt x="548877" y="182684"/>
                  </a:cubicBezTo>
                  <a:lnTo>
                    <a:pt x="548877" y="630116"/>
                  </a:lnTo>
                  <a:cubicBezTo>
                    <a:pt x="548877" y="678567"/>
                    <a:pt x="529630" y="725033"/>
                    <a:pt x="495370" y="759293"/>
                  </a:cubicBezTo>
                  <a:cubicBezTo>
                    <a:pt x="461110" y="793553"/>
                    <a:pt x="414644" y="812800"/>
                    <a:pt x="366193" y="812800"/>
                  </a:cubicBezTo>
                  <a:lnTo>
                    <a:pt x="182684" y="812800"/>
                  </a:lnTo>
                  <a:cubicBezTo>
                    <a:pt x="81790" y="812800"/>
                    <a:pt x="0" y="731010"/>
                    <a:pt x="0" y="630116"/>
                  </a:cubicBezTo>
                  <a:lnTo>
                    <a:pt x="0" y="182684"/>
                  </a:lnTo>
                  <a:cubicBezTo>
                    <a:pt x="0" y="81790"/>
                    <a:pt x="81790" y="0"/>
                    <a:pt x="182684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28575"/>
              <a:ext cx="548877" cy="841375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1771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8385422" y="4007830"/>
            <a:ext cx="1356120" cy="887439"/>
            <a:chOff x="0" y="0"/>
            <a:chExt cx="548877" cy="35918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48877" cy="359183"/>
            </a:xfrm>
            <a:custGeom>
              <a:avLst/>
              <a:gdLst/>
              <a:ahLst/>
              <a:cxnLst/>
              <a:rect r="r" b="b" t="t" l="l"/>
              <a:pathLst>
                <a:path h="359183" w="548877">
                  <a:moveTo>
                    <a:pt x="0" y="0"/>
                  </a:moveTo>
                  <a:lnTo>
                    <a:pt x="548877" y="0"/>
                  </a:lnTo>
                  <a:lnTo>
                    <a:pt x="548877" y="359183"/>
                  </a:lnTo>
                  <a:lnTo>
                    <a:pt x="0" y="359183"/>
                  </a:lnTo>
                  <a:close/>
                </a:path>
              </a:pathLst>
            </a:custGeom>
            <a:solidFill>
              <a:srgbClr val="841111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548877" cy="387758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177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8665612" y="2451275"/>
            <a:ext cx="795740" cy="408568"/>
            <a:chOff x="0" y="0"/>
            <a:chExt cx="322068" cy="16536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22068" cy="165364"/>
            </a:xfrm>
            <a:custGeom>
              <a:avLst/>
              <a:gdLst/>
              <a:ahLst/>
              <a:cxnLst/>
              <a:rect r="r" b="b" t="t" l="l"/>
              <a:pathLst>
                <a:path h="165364" w="322068">
                  <a:moveTo>
                    <a:pt x="82682" y="0"/>
                  </a:moveTo>
                  <a:lnTo>
                    <a:pt x="239386" y="0"/>
                  </a:lnTo>
                  <a:cubicBezTo>
                    <a:pt x="261315" y="0"/>
                    <a:pt x="282345" y="8711"/>
                    <a:pt x="297851" y="24217"/>
                  </a:cubicBezTo>
                  <a:cubicBezTo>
                    <a:pt x="313357" y="39723"/>
                    <a:pt x="322068" y="60753"/>
                    <a:pt x="322068" y="82682"/>
                  </a:cubicBezTo>
                  <a:lnTo>
                    <a:pt x="322068" y="82682"/>
                  </a:lnTo>
                  <a:cubicBezTo>
                    <a:pt x="322068" y="104611"/>
                    <a:pt x="313357" y="125641"/>
                    <a:pt x="297851" y="141147"/>
                  </a:cubicBezTo>
                  <a:cubicBezTo>
                    <a:pt x="282345" y="156653"/>
                    <a:pt x="261315" y="165364"/>
                    <a:pt x="239386" y="165364"/>
                  </a:cubicBezTo>
                  <a:lnTo>
                    <a:pt x="82682" y="165364"/>
                  </a:lnTo>
                  <a:cubicBezTo>
                    <a:pt x="60753" y="165364"/>
                    <a:pt x="39723" y="156653"/>
                    <a:pt x="24217" y="141147"/>
                  </a:cubicBezTo>
                  <a:cubicBezTo>
                    <a:pt x="8711" y="125641"/>
                    <a:pt x="0" y="104611"/>
                    <a:pt x="0" y="82682"/>
                  </a:cubicBezTo>
                  <a:lnTo>
                    <a:pt x="0" y="82682"/>
                  </a:lnTo>
                  <a:cubicBezTo>
                    <a:pt x="0" y="60753"/>
                    <a:pt x="8711" y="39723"/>
                    <a:pt x="24217" y="24217"/>
                  </a:cubicBezTo>
                  <a:cubicBezTo>
                    <a:pt x="39723" y="8711"/>
                    <a:pt x="60753" y="0"/>
                    <a:pt x="82682" y="0"/>
                  </a:cubicBezTo>
                  <a:close/>
                </a:path>
              </a:pathLst>
            </a:custGeom>
            <a:solidFill>
              <a:srgbClr val="841111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28575"/>
              <a:ext cx="322068" cy="193939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1771"/>
                </a:lnSpc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8189683" y="2385558"/>
            <a:ext cx="1747597" cy="4290975"/>
          </a:xfrm>
          <a:custGeom>
            <a:avLst/>
            <a:gdLst/>
            <a:ahLst/>
            <a:cxnLst/>
            <a:rect r="r" b="b" t="t" l="l"/>
            <a:pathLst>
              <a:path h="4290975" w="1747597">
                <a:moveTo>
                  <a:pt x="0" y="0"/>
                </a:moveTo>
                <a:lnTo>
                  <a:pt x="1747597" y="0"/>
                </a:lnTo>
                <a:lnTo>
                  <a:pt x="1747597" y="4290975"/>
                </a:lnTo>
                <a:lnTo>
                  <a:pt x="0" y="4290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8127939" y="4212186"/>
            <a:ext cx="1871085" cy="4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3124">
                <a:solidFill>
                  <a:srgbClr val="FFFFFF"/>
                </a:solidFill>
                <a:latin typeface="Bukhari Script"/>
                <a:ea typeface="Bukhari Script"/>
                <a:cs typeface="Bukhari Script"/>
                <a:sym typeface="Bukhari Script"/>
              </a:rPr>
              <a:t>D.Cola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13529614" y="4031802"/>
            <a:ext cx="1582218" cy="3956002"/>
            <a:chOff x="0" y="0"/>
            <a:chExt cx="2109623" cy="5274669"/>
          </a:xfrm>
        </p:grpSpPr>
        <p:grpSp>
          <p:nvGrpSpPr>
            <p:cNvPr name="Group 63" id="63"/>
            <p:cNvGrpSpPr/>
            <p:nvPr/>
          </p:nvGrpSpPr>
          <p:grpSpPr>
            <a:xfrm rot="1594870">
              <a:off x="303311" y="572078"/>
              <a:ext cx="707777" cy="1522876"/>
              <a:chOff x="0" y="0"/>
              <a:chExt cx="214850" cy="462277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14850" cy="462277"/>
              </a:xfrm>
              <a:custGeom>
                <a:avLst/>
                <a:gdLst/>
                <a:ahLst/>
                <a:cxnLst/>
                <a:rect r="r" b="b" t="t" l="l"/>
                <a:pathLst>
                  <a:path h="462277" w="214850">
                    <a:moveTo>
                      <a:pt x="107425" y="0"/>
                    </a:moveTo>
                    <a:lnTo>
                      <a:pt x="107425" y="0"/>
                    </a:lnTo>
                    <a:cubicBezTo>
                      <a:pt x="135916" y="0"/>
                      <a:pt x="163240" y="11318"/>
                      <a:pt x="183386" y="31464"/>
                    </a:cubicBezTo>
                    <a:cubicBezTo>
                      <a:pt x="203532" y="51610"/>
                      <a:pt x="214850" y="78934"/>
                      <a:pt x="214850" y="107425"/>
                    </a:cubicBezTo>
                    <a:lnTo>
                      <a:pt x="214850" y="354853"/>
                    </a:lnTo>
                    <a:cubicBezTo>
                      <a:pt x="214850" y="414182"/>
                      <a:pt x="166754" y="462277"/>
                      <a:pt x="107425" y="462277"/>
                    </a:cubicBezTo>
                    <a:lnTo>
                      <a:pt x="107425" y="462277"/>
                    </a:lnTo>
                    <a:cubicBezTo>
                      <a:pt x="78934" y="462277"/>
                      <a:pt x="51610" y="450959"/>
                      <a:pt x="31464" y="430813"/>
                    </a:cubicBezTo>
                    <a:cubicBezTo>
                      <a:pt x="11318" y="410667"/>
                      <a:pt x="0" y="383343"/>
                      <a:pt x="0" y="354853"/>
                    </a:cubicBezTo>
                    <a:lnTo>
                      <a:pt x="0" y="107425"/>
                    </a:lnTo>
                    <a:cubicBezTo>
                      <a:pt x="0" y="48096"/>
                      <a:pt x="48096" y="0"/>
                      <a:pt x="107425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28575"/>
                <a:ext cx="214850" cy="4908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-2096573">
              <a:off x="1029523" y="559632"/>
              <a:ext cx="707777" cy="1522876"/>
              <a:chOff x="0" y="0"/>
              <a:chExt cx="214850" cy="46227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214850" cy="462277"/>
              </a:xfrm>
              <a:custGeom>
                <a:avLst/>
                <a:gdLst/>
                <a:ahLst/>
                <a:cxnLst/>
                <a:rect r="r" b="b" t="t" l="l"/>
                <a:pathLst>
                  <a:path h="462277" w="214850">
                    <a:moveTo>
                      <a:pt x="107425" y="0"/>
                    </a:moveTo>
                    <a:lnTo>
                      <a:pt x="107425" y="0"/>
                    </a:lnTo>
                    <a:cubicBezTo>
                      <a:pt x="135916" y="0"/>
                      <a:pt x="163240" y="11318"/>
                      <a:pt x="183386" y="31464"/>
                    </a:cubicBezTo>
                    <a:cubicBezTo>
                      <a:pt x="203532" y="51610"/>
                      <a:pt x="214850" y="78934"/>
                      <a:pt x="214850" y="107425"/>
                    </a:cubicBezTo>
                    <a:lnTo>
                      <a:pt x="214850" y="354853"/>
                    </a:lnTo>
                    <a:cubicBezTo>
                      <a:pt x="214850" y="414182"/>
                      <a:pt x="166754" y="462277"/>
                      <a:pt x="107425" y="462277"/>
                    </a:cubicBezTo>
                    <a:lnTo>
                      <a:pt x="107425" y="462277"/>
                    </a:lnTo>
                    <a:cubicBezTo>
                      <a:pt x="78934" y="462277"/>
                      <a:pt x="51610" y="450959"/>
                      <a:pt x="31464" y="430813"/>
                    </a:cubicBezTo>
                    <a:cubicBezTo>
                      <a:pt x="11318" y="410667"/>
                      <a:pt x="0" y="383343"/>
                      <a:pt x="0" y="354853"/>
                    </a:cubicBezTo>
                    <a:lnTo>
                      <a:pt x="0" y="107425"/>
                    </a:lnTo>
                    <a:cubicBezTo>
                      <a:pt x="0" y="48096"/>
                      <a:pt x="48096" y="0"/>
                      <a:pt x="107425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28575"/>
                <a:ext cx="214850" cy="4908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657200" y="0"/>
              <a:ext cx="802872" cy="2949978"/>
              <a:chOff x="0" y="0"/>
              <a:chExt cx="243716" cy="895482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716" cy="895482"/>
              </a:xfrm>
              <a:custGeom>
                <a:avLst/>
                <a:gdLst/>
                <a:ahLst/>
                <a:cxnLst/>
                <a:rect r="r" b="b" t="t" l="l"/>
                <a:pathLst>
                  <a:path h="895482" w="243716">
                    <a:moveTo>
                      <a:pt x="121858" y="0"/>
                    </a:moveTo>
                    <a:lnTo>
                      <a:pt x="121858" y="0"/>
                    </a:lnTo>
                    <a:cubicBezTo>
                      <a:pt x="154177" y="0"/>
                      <a:pt x="185172" y="12839"/>
                      <a:pt x="208025" y="35691"/>
                    </a:cubicBezTo>
                    <a:cubicBezTo>
                      <a:pt x="230878" y="58544"/>
                      <a:pt x="243716" y="89539"/>
                      <a:pt x="243716" y="121858"/>
                    </a:cubicBezTo>
                    <a:lnTo>
                      <a:pt x="243716" y="773624"/>
                    </a:lnTo>
                    <a:cubicBezTo>
                      <a:pt x="243716" y="805943"/>
                      <a:pt x="230878" y="836938"/>
                      <a:pt x="208025" y="859791"/>
                    </a:cubicBezTo>
                    <a:cubicBezTo>
                      <a:pt x="185172" y="882644"/>
                      <a:pt x="154177" y="895482"/>
                      <a:pt x="121858" y="895482"/>
                    </a:cubicBezTo>
                    <a:lnTo>
                      <a:pt x="121858" y="895482"/>
                    </a:lnTo>
                    <a:cubicBezTo>
                      <a:pt x="89539" y="895482"/>
                      <a:pt x="58544" y="882644"/>
                      <a:pt x="35691" y="859791"/>
                    </a:cubicBezTo>
                    <a:cubicBezTo>
                      <a:pt x="12839" y="836938"/>
                      <a:pt x="0" y="805943"/>
                      <a:pt x="0" y="773624"/>
                    </a:cubicBezTo>
                    <a:lnTo>
                      <a:pt x="0" y="121858"/>
                    </a:lnTo>
                    <a:cubicBezTo>
                      <a:pt x="0" y="89539"/>
                      <a:pt x="12839" y="58544"/>
                      <a:pt x="35691" y="35691"/>
                    </a:cubicBezTo>
                    <a:cubicBezTo>
                      <a:pt x="58544" y="12839"/>
                      <a:pt x="89539" y="0"/>
                      <a:pt x="121858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28575"/>
                <a:ext cx="243716" cy="9240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0" y="4201085"/>
              <a:ext cx="676450" cy="1073584"/>
              <a:chOff x="0" y="0"/>
              <a:chExt cx="205340" cy="325892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05340" cy="325892"/>
              </a:xfrm>
              <a:custGeom>
                <a:avLst/>
                <a:gdLst/>
                <a:ahLst/>
                <a:cxnLst/>
                <a:rect r="r" b="b" t="t" l="l"/>
                <a:pathLst>
                  <a:path h="325892" w="205340">
                    <a:moveTo>
                      <a:pt x="102670" y="0"/>
                    </a:moveTo>
                    <a:lnTo>
                      <a:pt x="102670" y="0"/>
                    </a:lnTo>
                    <a:cubicBezTo>
                      <a:pt x="129900" y="0"/>
                      <a:pt x="156015" y="10817"/>
                      <a:pt x="175269" y="30071"/>
                    </a:cubicBezTo>
                    <a:cubicBezTo>
                      <a:pt x="194523" y="49326"/>
                      <a:pt x="205340" y="75440"/>
                      <a:pt x="205340" y="102670"/>
                    </a:cubicBezTo>
                    <a:lnTo>
                      <a:pt x="205340" y="223222"/>
                    </a:lnTo>
                    <a:cubicBezTo>
                      <a:pt x="205340" y="279925"/>
                      <a:pt x="159373" y="325892"/>
                      <a:pt x="102670" y="325892"/>
                    </a:cubicBezTo>
                    <a:lnTo>
                      <a:pt x="102670" y="325892"/>
                    </a:lnTo>
                    <a:cubicBezTo>
                      <a:pt x="45967" y="325892"/>
                      <a:pt x="0" y="279925"/>
                      <a:pt x="0" y="223222"/>
                    </a:cubicBezTo>
                    <a:lnTo>
                      <a:pt x="0" y="102670"/>
                    </a:lnTo>
                    <a:cubicBezTo>
                      <a:pt x="0" y="45967"/>
                      <a:pt x="45967" y="0"/>
                      <a:pt x="102670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28575"/>
                <a:ext cx="205340" cy="354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1383412" y="4201085"/>
              <a:ext cx="676450" cy="1073584"/>
              <a:chOff x="0" y="0"/>
              <a:chExt cx="205340" cy="325892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205340" cy="325892"/>
              </a:xfrm>
              <a:custGeom>
                <a:avLst/>
                <a:gdLst/>
                <a:ahLst/>
                <a:cxnLst/>
                <a:rect r="r" b="b" t="t" l="l"/>
                <a:pathLst>
                  <a:path h="325892" w="205340">
                    <a:moveTo>
                      <a:pt x="102670" y="0"/>
                    </a:moveTo>
                    <a:lnTo>
                      <a:pt x="102670" y="0"/>
                    </a:lnTo>
                    <a:cubicBezTo>
                      <a:pt x="129900" y="0"/>
                      <a:pt x="156015" y="10817"/>
                      <a:pt x="175269" y="30071"/>
                    </a:cubicBezTo>
                    <a:cubicBezTo>
                      <a:pt x="194523" y="49326"/>
                      <a:pt x="205340" y="75440"/>
                      <a:pt x="205340" y="102670"/>
                    </a:cubicBezTo>
                    <a:lnTo>
                      <a:pt x="205340" y="223222"/>
                    </a:lnTo>
                    <a:cubicBezTo>
                      <a:pt x="205340" y="279925"/>
                      <a:pt x="159373" y="325892"/>
                      <a:pt x="102670" y="325892"/>
                    </a:cubicBezTo>
                    <a:lnTo>
                      <a:pt x="102670" y="325892"/>
                    </a:lnTo>
                    <a:cubicBezTo>
                      <a:pt x="45967" y="325892"/>
                      <a:pt x="0" y="279925"/>
                      <a:pt x="0" y="223222"/>
                    </a:cubicBezTo>
                    <a:lnTo>
                      <a:pt x="0" y="102670"/>
                    </a:lnTo>
                    <a:cubicBezTo>
                      <a:pt x="0" y="45967"/>
                      <a:pt x="45967" y="0"/>
                      <a:pt x="102670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28575"/>
                <a:ext cx="205340" cy="354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706961" y="4201085"/>
              <a:ext cx="676450" cy="1073584"/>
              <a:chOff x="0" y="0"/>
              <a:chExt cx="205340" cy="325892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205340" cy="325892"/>
              </a:xfrm>
              <a:custGeom>
                <a:avLst/>
                <a:gdLst/>
                <a:ahLst/>
                <a:cxnLst/>
                <a:rect r="r" b="b" t="t" l="l"/>
                <a:pathLst>
                  <a:path h="325892" w="205340">
                    <a:moveTo>
                      <a:pt x="102670" y="0"/>
                    </a:moveTo>
                    <a:lnTo>
                      <a:pt x="102670" y="0"/>
                    </a:lnTo>
                    <a:cubicBezTo>
                      <a:pt x="129900" y="0"/>
                      <a:pt x="156015" y="10817"/>
                      <a:pt x="175269" y="30071"/>
                    </a:cubicBezTo>
                    <a:cubicBezTo>
                      <a:pt x="194523" y="49326"/>
                      <a:pt x="205340" y="75440"/>
                      <a:pt x="205340" y="102670"/>
                    </a:cubicBezTo>
                    <a:lnTo>
                      <a:pt x="205340" y="223222"/>
                    </a:lnTo>
                    <a:cubicBezTo>
                      <a:pt x="205340" y="279925"/>
                      <a:pt x="159373" y="325892"/>
                      <a:pt x="102670" y="325892"/>
                    </a:cubicBezTo>
                    <a:lnTo>
                      <a:pt x="102670" y="325892"/>
                    </a:lnTo>
                    <a:cubicBezTo>
                      <a:pt x="45967" y="325892"/>
                      <a:pt x="0" y="279925"/>
                      <a:pt x="0" y="223222"/>
                    </a:cubicBezTo>
                    <a:lnTo>
                      <a:pt x="0" y="102670"/>
                    </a:lnTo>
                    <a:cubicBezTo>
                      <a:pt x="0" y="45967"/>
                      <a:pt x="45967" y="0"/>
                      <a:pt x="102670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28575"/>
                <a:ext cx="205340" cy="354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134179" y="2394654"/>
              <a:ext cx="1808160" cy="2677599"/>
              <a:chOff x="0" y="0"/>
              <a:chExt cx="548877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54887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48877">
                    <a:moveTo>
                      <a:pt x="184556" y="0"/>
                    </a:moveTo>
                    <a:lnTo>
                      <a:pt x="364321" y="0"/>
                    </a:lnTo>
                    <a:cubicBezTo>
                      <a:pt x="413268" y="0"/>
                      <a:pt x="460211" y="19444"/>
                      <a:pt x="494822" y="54055"/>
                    </a:cubicBezTo>
                    <a:cubicBezTo>
                      <a:pt x="529433" y="88666"/>
                      <a:pt x="548877" y="135609"/>
                      <a:pt x="548877" y="184556"/>
                    </a:cubicBezTo>
                    <a:lnTo>
                      <a:pt x="548877" y="628244"/>
                    </a:lnTo>
                    <a:cubicBezTo>
                      <a:pt x="548877" y="677191"/>
                      <a:pt x="529433" y="724134"/>
                      <a:pt x="494822" y="758745"/>
                    </a:cubicBezTo>
                    <a:cubicBezTo>
                      <a:pt x="460211" y="793356"/>
                      <a:pt x="413268" y="812800"/>
                      <a:pt x="364321" y="812800"/>
                    </a:cubicBezTo>
                    <a:lnTo>
                      <a:pt x="184556" y="812800"/>
                    </a:lnTo>
                    <a:cubicBezTo>
                      <a:pt x="135609" y="812800"/>
                      <a:pt x="88666" y="793356"/>
                      <a:pt x="54055" y="758745"/>
                    </a:cubicBezTo>
                    <a:cubicBezTo>
                      <a:pt x="19444" y="724134"/>
                      <a:pt x="0" y="677191"/>
                      <a:pt x="0" y="628244"/>
                    </a:cubicBezTo>
                    <a:lnTo>
                      <a:pt x="0" y="184556"/>
                    </a:lnTo>
                    <a:cubicBezTo>
                      <a:pt x="0" y="135609"/>
                      <a:pt x="19444" y="88666"/>
                      <a:pt x="54055" y="54055"/>
                    </a:cubicBezTo>
                    <a:cubicBezTo>
                      <a:pt x="88666" y="19444"/>
                      <a:pt x="135609" y="0"/>
                      <a:pt x="184556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28575"/>
                <a:ext cx="548877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</p:grpSp>
      <p:grpSp>
        <p:nvGrpSpPr>
          <p:cNvPr name="Group 84" id="84"/>
          <p:cNvGrpSpPr/>
          <p:nvPr/>
        </p:nvGrpSpPr>
        <p:grpSpPr>
          <a:xfrm rot="0">
            <a:off x="13630248" y="3827518"/>
            <a:ext cx="1356120" cy="2443994"/>
            <a:chOff x="0" y="0"/>
            <a:chExt cx="1808160" cy="3258658"/>
          </a:xfrm>
        </p:grpSpPr>
        <p:grpSp>
          <p:nvGrpSpPr>
            <p:cNvPr name="Group 85" id="85"/>
            <p:cNvGrpSpPr/>
            <p:nvPr/>
          </p:nvGrpSpPr>
          <p:grpSpPr>
            <a:xfrm rot="0">
              <a:off x="0" y="2075407"/>
              <a:ext cx="1808160" cy="1183251"/>
              <a:chOff x="0" y="0"/>
              <a:chExt cx="548877" cy="359183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548877" cy="359183"/>
              </a:xfrm>
              <a:custGeom>
                <a:avLst/>
                <a:gdLst/>
                <a:ahLst/>
                <a:cxnLst/>
                <a:rect r="r" b="b" t="t" l="l"/>
                <a:pathLst>
                  <a:path h="359183" w="548877">
                    <a:moveTo>
                      <a:pt x="0" y="0"/>
                    </a:moveTo>
                    <a:lnTo>
                      <a:pt x="548877" y="0"/>
                    </a:lnTo>
                    <a:lnTo>
                      <a:pt x="548877" y="359183"/>
                    </a:lnTo>
                    <a:lnTo>
                      <a:pt x="0" y="359183"/>
                    </a:lnTo>
                    <a:close/>
                  </a:path>
                </a:pathLst>
              </a:custGeom>
              <a:solidFill>
                <a:srgbClr val="F9943B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28575"/>
                <a:ext cx="548877" cy="3877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373587" y="0"/>
              <a:ext cx="1060987" cy="544758"/>
              <a:chOff x="0" y="0"/>
              <a:chExt cx="322068" cy="165364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322068" cy="165364"/>
              </a:xfrm>
              <a:custGeom>
                <a:avLst/>
                <a:gdLst/>
                <a:ahLst/>
                <a:cxnLst/>
                <a:rect r="r" b="b" t="t" l="l"/>
                <a:pathLst>
                  <a:path h="165364" w="322068">
                    <a:moveTo>
                      <a:pt x="82682" y="0"/>
                    </a:moveTo>
                    <a:lnTo>
                      <a:pt x="239386" y="0"/>
                    </a:lnTo>
                    <a:cubicBezTo>
                      <a:pt x="261315" y="0"/>
                      <a:pt x="282345" y="8711"/>
                      <a:pt x="297851" y="24217"/>
                    </a:cubicBezTo>
                    <a:cubicBezTo>
                      <a:pt x="313357" y="39723"/>
                      <a:pt x="322068" y="60753"/>
                      <a:pt x="322068" y="82682"/>
                    </a:cubicBezTo>
                    <a:lnTo>
                      <a:pt x="322068" y="82682"/>
                    </a:lnTo>
                    <a:cubicBezTo>
                      <a:pt x="322068" y="104611"/>
                      <a:pt x="313357" y="125641"/>
                      <a:pt x="297851" y="141147"/>
                    </a:cubicBezTo>
                    <a:cubicBezTo>
                      <a:pt x="282345" y="156653"/>
                      <a:pt x="261315" y="165364"/>
                      <a:pt x="239386" y="165364"/>
                    </a:cubicBezTo>
                    <a:lnTo>
                      <a:pt x="82682" y="165364"/>
                    </a:lnTo>
                    <a:cubicBezTo>
                      <a:pt x="60753" y="165364"/>
                      <a:pt x="39723" y="156653"/>
                      <a:pt x="24217" y="141147"/>
                    </a:cubicBezTo>
                    <a:cubicBezTo>
                      <a:pt x="8711" y="125641"/>
                      <a:pt x="0" y="104611"/>
                      <a:pt x="0" y="82682"/>
                    </a:cubicBezTo>
                    <a:lnTo>
                      <a:pt x="0" y="82682"/>
                    </a:lnTo>
                    <a:cubicBezTo>
                      <a:pt x="0" y="60753"/>
                      <a:pt x="8711" y="39723"/>
                      <a:pt x="24217" y="24217"/>
                    </a:cubicBezTo>
                    <a:cubicBezTo>
                      <a:pt x="39723" y="8711"/>
                      <a:pt x="60753" y="0"/>
                      <a:pt x="82682" y="0"/>
                    </a:cubicBezTo>
                    <a:close/>
                  </a:path>
                </a:pathLst>
              </a:custGeom>
              <a:solidFill>
                <a:srgbClr val="F9943B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28575"/>
                <a:ext cx="322068" cy="193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71"/>
                  </a:lnSpc>
                </a:pPr>
              </a:p>
            </p:txBody>
          </p:sp>
        </p:grpSp>
      </p:grpSp>
      <p:sp>
        <p:nvSpPr>
          <p:cNvPr name="Freeform 91" id="91"/>
          <p:cNvSpPr/>
          <p:nvPr/>
        </p:nvSpPr>
        <p:spPr>
          <a:xfrm flipH="false" flipV="false" rot="2700000">
            <a:off x="13680980" y="5865402"/>
            <a:ext cx="486718" cy="345095"/>
          </a:xfrm>
          <a:custGeom>
            <a:avLst/>
            <a:gdLst/>
            <a:ahLst/>
            <a:cxnLst/>
            <a:rect r="r" b="b" t="t" l="l"/>
            <a:pathLst>
              <a:path h="345095" w="486718">
                <a:moveTo>
                  <a:pt x="0" y="0"/>
                </a:moveTo>
                <a:lnTo>
                  <a:pt x="486717" y="0"/>
                </a:lnTo>
                <a:lnTo>
                  <a:pt x="486717" y="345095"/>
                </a:lnTo>
                <a:lnTo>
                  <a:pt x="0" y="345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2" id="92"/>
          <p:cNvSpPr/>
          <p:nvPr/>
        </p:nvSpPr>
        <p:spPr>
          <a:xfrm flipH="false" flipV="false" rot="-7230804">
            <a:off x="14470795" y="5475728"/>
            <a:ext cx="486718" cy="345095"/>
          </a:xfrm>
          <a:custGeom>
            <a:avLst/>
            <a:gdLst/>
            <a:ahLst/>
            <a:cxnLst/>
            <a:rect r="r" b="b" t="t" l="l"/>
            <a:pathLst>
              <a:path h="345095" w="486718">
                <a:moveTo>
                  <a:pt x="0" y="0"/>
                </a:moveTo>
                <a:lnTo>
                  <a:pt x="486717" y="0"/>
                </a:lnTo>
                <a:lnTo>
                  <a:pt x="486717" y="345095"/>
                </a:lnTo>
                <a:lnTo>
                  <a:pt x="0" y="345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3" id="93"/>
          <p:cNvSpPr/>
          <p:nvPr/>
        </p:nvSpPr>
        <p:spPr>
          <a:xfrm flipH="false" flipV="false" rot="0">
            <a:off x="13434510" y="3761801"/>
            <a:ext cx="1747597" cy="4290975"/>
          </a:xfrm>
          <a:custGeom>
            <a:avLst/>
            <a:gdLst/>
            <a:ahLst/>
            <a:cxnLst/>
            <a:rect r="r" b="b" t="t" l="l"/>
            <a:pathLst>
              <a:path h="4290975" w="1747597">
                <a:moveTo>
                  <a:pt x="0" y="0"/>
                </a:moveTo>
                <a:lnTo>
                  <a:pt x="1747597" y="0"/>
                </a:lnTo>
                <a:lnTo>
                  <a:pt x="1747597" y="4290975"/>
                </a:lnTo>
                <a:lnTo>
                  <a:pt x="0" y="4290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4" id="94"/>
          <p:cNvSpPr txBox="true"/>
          <p:nvPr/>
        </p:nvSpPr>
        <p:spPr>
          <a:xfrm rot="0">
            <a:off x="13385181" y="5580278"/>
            <a:ext cx="1871085" cy="36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Bukhari Script"/>
                <a:ea typeface="Bukhari Script"/>
                <a:cs typeface="Bukhari Script"/>
                <a:sym typeface="Bukhari Script"/>
              </a:rPr>
              <a:t>Orange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6405901" y="6980858"/>
            <a:ext cx="5476199" cy="147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5"/>
              </a:lnSpc>
            </a:pPr>
            <a:r>
              <a:rPr lang="en-US" sz="2811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P.DIDDY COLA</a:t>
            </a:r>
          </a:p>
          <a:p>
            <a:pPr algn="ctr">
              <a:lnSpc>
                <a:spcPts val="3935"/>
              </a:lnSpc>
            </a:pPr>
            <a:r>
              <a:rPr lang="en-US" sz="2811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Stara receptura CocaColi</a:t>
            </a:r>
          </a:p>
          <a:p>
            <a:pPr algn="ctr">
              <a:lnSpc>
                <a:spcPts val="3935"/>
              </a:lnSpc>
              <a:spcBef>
                <a:spcPct val="0"/>
              </a:spcBef>
            </a:pPr>
            <a:r>
              <a:rPr lang="en-US" sz="2811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ALE NOWA BUTELKA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067135" y="8395524"/>
            <a:ext cx="5476199" cy="147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5"/>
              </a:lnSpc>
            </a:pPr>
            <a:r>
              <a:rPr lang="en-US" sz="2811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Squinte</a:t>
            </a:r>
          </a:p>
          <a:p>
            <a:pPr algn="ctr">
              <a:lnSpc>
                <a:spcPts val="3935"/>
              </a:lnSpc>
              <a:spcBef>
                <a:spcPct val="0"/>
              </a:spcBef>
            </a:pPr>
            <a:r>
              <a:rPr lang="en-US" sz="2811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Sprite ale dla Fanów squasha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1703840" y="8385163"/>
            <a:ext cx="5476199" cy="171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4"/>
              </a:lnSpc>
              <a:spcBef>
                <a:spcPct val="0"/>
              </a:spcBef>
            </a:pPr>
            <a:r>
              <a:rPr lang="en-US" sz="1124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międzynarodowa </a:t>
            </a:r>
            <a:r>
              <a:rPr lang="en-US" sz="1124" u="sng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  <a:hlinkClick r:id="rId6" tooltip="https://pl.wikipedia.org/wiki/Marka_producenta"/>
              </a:rPr>
              <a:t>marka</a:t>
            </a:r>
            <a:r>
              <a:rPr lang="en-US" sz="1124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 </a:t>
            </a:r>
            <a:r>
              <a:rPr lang="en-US" sz="1124" u="sng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  <a:hlinkClick r:id="rId7" tooltip="https://pl.wikipedia.org/wiki/Us%C5%82uga_telekomunikacyjna"/>
              </a:rPr>
              <a:t>usług telekomunikacyjnych</a:t>
            </a:r>
            <a:r>
              <a:rPr lang="en-US" sz="1124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 należąca do </a:t>
            </a:r>
            <a:r>
              <a:rPr lang="en-US" sz="1124" u="sng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  <a:hlinkClick r:id="rId8" tooltip="https://pl.wikipedia.org/wiki/Francja"/>
              </a:rPr>
              <a:t>francuskiego</a:t>
            </a:r>
            <a:r>
              <a:rPr lang="en-US" sz="1124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 </a:t>
            </a:r>
            <a:r>
              <a:rPr lang="en-US" sz="1124" u="sng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  <a:hlinkClick r:id="rId9" tooltip="https://pl.wikipedia.org/wiki/Orange_(przedsi%C4%99biorstwo)"/>
              </a:rPr>
              <a:t>przedsiębiorstwa o tej samej nazwie</a:t>
            </a:r>
            <a:r>
              <a:rPr lang="en-US" sz="1124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, zarządzana przez Orange Brand Services Ltd. Pod marką Orange świadczone są usługi w 35 krajach dla 147 mln klientów</a:t>
            </a:r>
            <a:r>
              <a:rPr lang="en-US" sz="1124" u="sng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  <a:hlinkClick r:id="rId10" tooltip="https://pl.wikipedia.org/wiki/Orange_(marka)#cite_note-1"/>
              </a:rPr>
              <a:t>[1]</a:t>
            </a:r>
            <a:r>
              <a:rPr lang="en-US" sz="1124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. 19 września 2005 marka Orange została wprowadzona do Polski przez operatora </a:t>
            </a:r>
            <a:r>
              <a:rPr lang="en-US" sz="1124" u="sng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  <a:hlinkClick r:id="rId11" tooltip="https://pl.wikipedia.org/wiki/Orange_Polska"/>
              </a:rPr>
              <a:t>PTK Centertel</a:t>
            </a:r>
            <a:r>
              <a:rPr lang="en-US" sz="1124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, zastępując markę </a:t>
            </a:r>
            <a:r>
              <a:rPr lang="en-US" sz="1124" u="sng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  <a:hlinkClick r:id="rId12" tooltip="https://pl.wikipedia.org/wiki/Idea_(sie%C4%87_telefonii_kom%C3%B3rkowej)"/>
              </a:rPr>
              <a:t>Idea</a:t>
            </a:r>
            <a:r>
              <a:rPr lang="en-US" sz="1124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</a:rPr>
              <a:t>. W Polsce zajmuje obecnie pierwsze miejsce pod względem liczby użytkowników telefonii komórkowej z liczbą kart SIM przekraczającą 15,9 mln</a:t>
            </a:r>
            <a:r>
              <a:rPr lang="en-US" sz="1124" u="sng">
                <a:solidFill>
                  <a:srgbClr val="FFFFFF"/>
                </a:solidFill>
                <a:latin typeface="Emblema One"/>
                <a:ea typeface="Emblema One"/>
                <a:cs typeface="Emblema One"/>
                <a:sym typeface="Emblema One"/>
                <a:hlinkClick r:id="rId13" tooltip="https://pl.wikipedia.org/wiki/Orange_(marka)#cite_note-dane-2"/>
              </a:rPr>
              <a:t>[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D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3574" y="3463847"/>
            <a:ext cx="6325801" cy="6249892"/>
          </a:xfrm>
          <a:custGeom>
            <a:avLst/>
            <a:gdLst/>
            <a:ahLst/>
            <a:cxnLst/>
            <a:rect r="r" b="b" t="t" l="l"/>
            <a:pathLst>
              <a:path h="6249892" w="6325801">
                <a:moveTo>
                  <a:pt x="0" y="0"/>
                </a:moveTo>
                <a:lnTo>
                  <a:pt x="6325801" y="0"/>
                </a:lnTo>
                <a:lnTo>
                  <a:pt x="6325801" y="6249892"/>
                </a:lnTo>
                <a:lnTo>
                  <a:pt x="0" y="6249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8737" y="1525112"/>
            <a:ext cx="14740930" cy="162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0"/>
              </a:lnSpc>
              <a:spcBef>
                <a:spcPct val="0"/>
              </a:spcBef>
            </a:pPr>
            <a:r>
              <a:rPr lang="en-US" sz="955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SOSYYYY!!!!!!!!!!!!!!!!!!!!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D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3480">
            <a:off x="2027076" y="3301468"/>
            <a:ext cx="1722933" cy="2582053"/>
          </a:xfrm>
          <a:custGeom>
            <a:avLst/>
            <a:gdLst/>
            <a:ahLst/>
            <a:cxnLst/>
            <a:rect r="r" b="b" t="t" l="l"/>
            <a:pathLst>
              <a:path h="2582053" w="1722933">
                <a:moveTo>
                  <a:pt x="0" y="0"/>
                </a:moveTo>
                <a:lnTo>
                  <a:pt x="1722933" y="0"/>
                </a:lnTo>
                <a:lnTo>
                  <a:pt x="1722933" y="2582053"/>
                </a:lnTo>
                <a:lnTo>
                  <a:pt x="0" y="2582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8658" y="4149972"/>
            <a:ext cx="1459770" cy="1430001"/>
          </a:xfrm>
          <a:custGeom>
            <a:avLst/>
            <a:gdLst/>
            <a:ahLst/>
            <a:cxnLst/>
            <a:rect r="r" b="b" t="t" l="l"/>
            <a:pathLst>
              <a:path h="1430001" w="1459770">
                <a:moveTo>
                  <a:pt x="0" y="0"/>
                </a:moveTo>
                <a:lnTo>
                  <a:pt x="1459769" y="0"/>
                </a:lnTo>
                <a:lnTo>
                  <a:pt x="1459769" y="1430001"/>
                </a:lnTo>
                <a:lnTo>
                  <a:pt x="0" y="1430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3480">
            <a:off x="6352244" y="3301468"/>
            <a:ext cx="1722933" cy="2582053"/>
          </a:xfrm>
          <a:custGeom>
            <a:avLst/>
            <a:gdLst/>
            <a:ahLst/>
            <a:cxnLst/>
            <a:rect r="r" b="b" t="t" l="l"/>
            <a:pathLst>
              <a:path h="2582053" w="1722933">
                <a:moveTo>
                  <a:pt x="0" y="0"/>
                </a:moveTo>
                <a:lnTo>
                  <a:pt x="1722933" y="0"/>
                </a:lnTo>
                <a:lnTo>
                  <a:pt x="1722933" y="2582053"/>
                </a:lnTo>
                <a:lnTo>
                  <a:pt x="0" y="2582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83826" y="4149972"/>
            <a:ext cx="1459770" cy="1430001"/>
          </a:xfrm>
          <a:custGeom>
            <a:avLst/>
            <a:gdLst/>
            <a:ahLst/>
            <a:cxnLst/>
            <a:rect r="r" b="b" t="t" l="l"/>
            <a:pathLst>
              <a:path h="1430001" w="1459770">
                <a:moveTo>
                  <a:pt x="0" y="0"/>
                </a:moveTo>
                <a:lnTo>
                  <a:pt x="1459769" y="0"/>
                </a:lnTo>
                <a:lnTo>
                  <a:pt x="1459769" y="1430001"/>
                </a:lnTo>
                <a:lnTo>
                  <a:pt x="0" y="1430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73480">
            <a:off x="10659539" y="3423402"/>
            <a:ext cx="1648523" cy="2470538"/>
          </a:xfrm>
          <a:custGeom>
            <a:avLst/>
            <a:gdLst/>
            <a:ahLst/>
            <a:cxnLst/>
            <a:rect r="r" b="b" t="t" l="l"/>
            <a:pathLst>
              <a:path h="2470538" w="1648523">
                <a:moveTo>
                  <a:pt x="0" y="0"/>
                </a:moveTo>
                <a:lnTo>
                  <a:pt x="1648523" y="0"/>
                </a:lnTo>
                <a:lnTo>
                  <a:pt x="1648523" y="2470538"/>
                </a:lnTo>
                <a:lnTo>
                  <a:pt x="0" y="2470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85439" y="4235260"/>
            <a:ext cx="1396725" cy="1368242"/>
          </a:xfrm>
          <a:custGeom>
            <a:avLst/>
            <a:gdLst/>
            <a:ahLst/>
            <a:cxnLst/>
            <a:rect r="r" b="b" t="t" l="l"/>
            <a:pathLst>
              <a:path h="1368242" w="1396725">
                <a:moveTo>
                  <a:pt x="0" y="0"/>
                </a:moveTo>
                <a:lnTo>
                  <a:pt x="1396724" y="0"/>
                </a:lnTo>
                <a:lnTo>
                  <a:pt x="1396724" y="1368242"/>
                </a:lnTo>
                <a:lnTo>
                  <a:pt x="0" y="1368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473480">
            <a:off x="14830855" y="3540957"/>
            <a:ext cx="1491640" cy="2235427"/>
          </a:xfrm>
          <a:custGeom>
            <a:avLst/>
            <a:gdLst/>
            <a:ahLst/>
            <a:cxnLst/>
            <a:rect r="r" b="b" t="t" l="l"/>
            <a:pathLst>
              <a:path h="2235427" w="1491640">
                <a:moveTo>
                  <a:pt x="0" y="0"/>
                </a:moveTo>
                <a:lnTo>
                  <a:pt x="1491639" y="0"/>
                </a:lnTo>
                <a:lnTo>
                  <a:pt x="1491639" y="2235428"/>
                </a:lnTo>
                <a:lnTo>
                  <a:pt x="0" y="223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99836" y="3332091"/>
            <a:ext cx="1819730" cy="2122134"/>
          </a:xfrm>
          <a:custGeom>
            <a:avLst/>
            <a:gdLst/>
            <a:ahLst/>
            <a:cxnLst/>
            <a:rect r="r" b="b" t="t" l="l"/>
            <a:pathLst>
              <a:path h="2122134" w="1819730">
                <a:moveTo>
                  <a:pt x="0" y="0"/>
                </a:moveTo>
                <a:lnTo>
                  <a:pt x="1819730" y="0"/>
                </a:lnTo>
                <a:lnTo>
                  <a:pt x="1819730" y="2122134"/>
                </a:lnTo>
                <a:lnTo>
                  <a:pt x="0" y="21221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48443" y="255454"/>
            <a:ext cx="2646677" cy="2646677"/>
          </a:xfrm>
          <a:custGeom>
            <a:avLst/>
            <a:gdLst/>
            <a:ahLst/>
            <a:cxnLst/>
            <a:rect r="r" b="b" t="t" l="l"/>
            <a:pathLst>
              <a:path h="2646677" w="2646677">
                <a:moveTo>
                  <a:pt x="0" y="0"/>
                </a:moveTo>
                <a:lnTo>
                  <a:pt x="2646677" y="0"/>
                </a:lnTo>
                <a:lnTo>
                  <a:pt x="2646677" y="2646678"/>
                </a:lnTo>
                <a:lnTo>
                  <a:pt x="0" y="2646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9908" y="6696290"/>
            <a:ext cx="3277269" cy="50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2"/>
              </a:lnSpc>
              <a:spcBef>
                <a:spcPct val="0"/>
              </a:spcBef>
            </a:pPr>
            <a:r>
              <a:rPr lang="en-US" sz="295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BasilenMahen!!!!!!!!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15223" y="6696290"/>
            <a:ext cx="2796975" cy="50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2"/>
              </a:lnSpc>
              <a:spcBef>
                <a:spcPct val="0"/>
              </a:spcBef>
            </a:pPr>
            <a:r>
              <a:rPr lang="en-US" sz="295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GarlicAhtunhg!!!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57075" y="6696290"/>
            <a:ext cx="1253451" cy="50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2"/>
              </a:lnSpc>
              <a:spcBef>
                <a:spcPct val="0"/>
              </a:spcBef>
            </a:pPr>
            <a:r>
              <a:rPr lang="en-US" sz="295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Keczup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65627" y="6696290"/>
            <a:ext cx="2622095" cy="50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2"/>
              </a:lnSpc>
              <a:spcBef>
                <a:spcPct val="0"/>
              </a:spcBef>
            </a:pPr>
            <a:r>
              <a:rPr lang="en-US" sz="295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PomiotSzatana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D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198" y="7207651"/>
            <a:ext cx="2794952" cy="2048641"/>
          </a:xfrm>
          <a:custGeom>
            <a:avLst/>
            <a:gdLst/>
            <a:ahLst/>
            <a:cxnLst/>
            <a:rect r="r" b="b" t="t" l="l"/>
            <a:pathLst>
              <a:path h="2048641" w="2794952">
                <a:moveTo>
                  <a:pt x="0" y="0"/>
                </a:moveTo>
                <a:lnTo>
                  <a:pt x="2794952" y="0"/>
                </a:lnTo>
                <a:lnTo>
                  <a:pt x="2794952" y="2048641"/>
                </a:lnTo>
                <a:lnTo>
                  <a:pt x="0" y="204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8123" y="630609"/>
            <a:ext cx="3760317" cy="3760317"/>
          </a:xfrm>
          <a:custGeom>
            <a:avLst/>
            <a:gdLst/>
            <a:ahLst/>
            <a:cxnLst/>
            <a:rect r="r" b="b" t="t" l="l"/>
            <a:pathLst>
              <a:path h="3760317" w="3760317">
                <a:moveTo>
                  <a:pt x="0" y="0"/>
                </a:moveTo>
                <a:lnTo>
                  <a:pt x="3760318" y="0"/>
                </a:lnTo>
                <a:lnTo>
                  <a:pt x="3760318" y="3760318"/>
                </a:lnTo>
                <a:lnTo>
                  <a:pt x="0" y="3760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10232" y="5212683"/>
            <a:ext cx="4228247" cy="4579591"/>
          </a:xfrm>
          <a:custGeom>
            <a:avLst/>
            <a:gdLst/>
            <a:ahLst/>
            <a:cxnLst/>
            <a:rect r="r" b="b" t="t" l="l"/>
            <a:pathLst>
              <a:path h="4579591" w="4228247">
                <a:moveTo>
                  <a:pt x="0" y="0"/>
                </a:moveTo>
                <a:lnTo>
                  <a:pt x="4228247" y="0"/>
                </a:lnTo>
                <a:lnTo>
                  <a:pt x="4228247" y="4579592"/>
                </a:lnTo>
                <a:lnTo>
                  <a:pt x="0" y="4579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324" y="1030708"/>
            <a:ext cx="2818438" cy="2818438"/>
          </a:xfrm>
          <a:custGeom>
            <a:avLst/>
            <a:gdLst/>
            <a:ahLst/>
            <a:cxnLst/>
            <a:rect r="r" b="b" t="t" l="l"/>
            <a:pathLst>
              <a:path h="2818438" w="2818438">
                <a:moveTo>
                  <a:pt x="0" y="0"/>
                </a:moveTo>
                <a:lnTo>
                  <a:pt x="2818438" y="0"/>
                </a:lnTo>
                <a:lnTo>
                  <a:pt x="2818438" y="2818438"/>
                </a:lnTo>
                <a:lnTo>
                  <a:pt x="0" y="2818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39835" y="8231971"/>
            <a:ext cx="1181763" cy="1181763"/>
          </a:xfrm>
          <a:custGeom>
            <a:avLst/>
            <a:gdLst/>
            <a:ahLst/>
            <a:cxnLst/>
            <a:rect r="r" b="b" t="t" l="l"/>
            <a:pathLst>
              <a:path h="1181763" w="1181763">
                <a:moveTo>
                  <a:pt x="0" y="0"/>
                </a:moveTo>
                <a:lnTo>
                  <a:pt x="1181762" y="0"/>
                </a:lnTo>
                <a:lnTo>
                  <a:pt x="1181762" y="1181763"/>
                </a:lnTo>
                <a:lnTo>
                  <a:pt x="0" y="1181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68772" y="4793243"/>
            <a:ext cx="656902" cy="700513"/>
          </a:xfrm>
          <a:custGeom>
            <a:avLst/>
            <a:gdLst/>
            <a:ahLst/>
            <a:cxnLst/>
            <a:rect r="r" b="b" t="t" l="l"/>
            <a:pathLst>
              <a:path h="700513" w="656902">
                <a:moveTo>
                  <a:pt x="0" y="0"/>
                </a:moveTo>
                <a:lnTo>
                  <a:pt x="656902" y="0"/>
                </a:lnTo>
                <a:lnTo>
                  <a:pt x="656902" y="700514"/>
                </a:lnTo>
                <a:lnTo>
                  <a:pt x="0" y="700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19257" y="630609"/>
            <a:ext cx="2793965" cy="1829429"/>
          </a:xfrm>
          <a:custGeom>
            <a:avLst/>
            <a:gdLst/>
            <a:ahLst/>
            <a:cxnLst/>
            <a:rect r="r" b="b" t="t" l="l"/>
            <a:pathLst>
              <a:path h="1829429" w="2793965">
                <a:moveTo>
                  <a:pt x="0" y="0"/>
                </a:moveTo>
                <a:lnTo>
                  <a:pt x="2793965" y="0"/>
                </a:lnTo>
                <a:lnTo>
                  <a:pt x="2793965" y="1829429"/>
                </a:lnTo>
                <a:lnTo>
                  <a:pt x="0" y="18294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13575" y="5143500"/>
            <a:ext cx="1928573" cy="1711311"/>
          </a:xfrm>
          <a:custGeom>
            <a:avLst/>
            <a:gdLst/>
            <a:ahLst/>
            <a:cxnLst/>
            <a:rect r="r" b="b" t="t" l="l"/>
            <a:pathLst>
              <a:path h="1711311" w="1928573">
                <a:moveTo>
                  <a:pt x="0" y="0"/>
                </a:moveTo>
                <a:lnTo>
                  <a:pt x="1928573" y="0"/>
                </a:lnTo>
                <a:lnTo>
                  <a:pt x="1928573" y="1711311"/>
                </a:lnTo>
                <a:lnTo>
                  <a:pt x="0" y="17113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26566" y="1456217"/>
            <a:ext cx="782563" cy="1054551"/>
          </a:xfrm>
          <a:custGeom>
            <a:avLst/>
            <a:gdLst/>
            <a:ahLst/>
            <a:cxnLst/>
            <a:rect r="r" b="b" t="t" l="l"/>
            <a:pathLst>
              <a:path h="1054551" w="782563">
                <a:moveTo>
                  <a:pt x="0" y="0"/>
                </a:moveTo>
                <a:lnTo>
                  <a:pt x="782562" y="0"/>
                </a:lnTo>
                <a:lnTo>
                  <a:pt x="782562" y="1054551"/>
                </a:lnTo>
                <a:lnTo>
                  <a:pt x="0" y="10545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91499" y="4352827"/>
            <a:ext cx="8505003" cy="36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  <a:spcBef>
                <a:spcPct val="0"/>
              </a:spcBef>
            </a:pPr>
            <a:r>
              <a:rPr lang="en-US" sz="22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tyle!!!!!!!!!!!!!!!!!!!!!!!!!!!!!!!!!!!!!!!!!!!!!!!!!!!!!!!!!!!!!!!!!!!!!!!!!!!!!!!!!!!!!!!!!!!!!!!!!!!!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3920" y="5675052"/>
            <a:ext cx="8505003" cy="32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sz="18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Dziękuje za uwage :3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DAGe7pV5u1w</dc:identifier>
  <dcterms:modified xsi:type="dcterms:W3CDTF">2011-08-01T06:04:30Z</dcterms:modified>
  <cp:revision>1</cp:revision>
  <dc:title>Picie</dc:title>
</cp:coreProperties>
</file>